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83" r:id="rId3"/>
    <p:sldId id="258" r:id="rId4"/>
    <p:sldId id="292" r:id="rId5"/>
    <p:sldId id="278" r:id="rId6"/>
    <p:sldId id="289" r:id="rId7"/>
    <p:sldId id="298" r:id="rId8"/>
    <p:sldId id="302" r:id="rId9"/>
    <p:sldId id="301" r:id="rId10"/>
    <p:sldId id="291" r:id="rId11"/>
    <p:sldId id="300" r:id="rId12"/>
    <p:sldId id="290" r:id="rId13"/>
    <p:sldId id="297" r:id="rId14"/>
    <p:sldId id="270" r:id="rId15"/>
    <p:sldId id="294" r:id="rId16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 SemiBold" panose="020B0603050000020004" pitchFamily="34" charset="0"/>
      <p:regular r:id="rId22"/>
      <p:bold r:id="rId23"/>
      <p:italic r:id="rId24"/>
      <p:boldItalic r:id="rId25"/>
    </p:embeddedFont>
    <p:embeddedFont>
      <p:font typeface="Hiragino Kaku Gothic ProN" panose="020B0300000000000000" pitchFamily="34" charset="-128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DE1A2-36BE-41A0-B55D-419D0630DBFD}" v="251" dt="2022-11-15T07:08:04.114"/>
  </p1510:revLst>
</p1510:revInfo>
</file>

<file path=ppt/tableStyles.xml><?xml version="1.0" encoding="utf-8"?>
<a:tblStyleLst xmlns:a="http://schemas.openxmlformats.org/drawingml/2006/main" def="{D928A9F2-17DF-4527-BB55-C406F2122147}">
  <a:tblStyle styleId="{D928A9F2-17DF-4527-BB55-C406F21221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/>
    <p:restoredTop sz="94676"/>
  </p:normalViewPr>
  <p:slideViewPr>
    <p:cSldViewPr snapToGrid="0">
      <p:cViewPr varScale="1">
        <p:scale>
          <a:sx n="141" d="100"/>
          <a:sy n="141" d="100"/>
        </p:scale>
        <p:origin x="792" y="17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34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16383,'0'87'0,"0"6"0,0-42 0,0 1 0,0 45 0,0-21 0,0-21 0,0-22 0,0-13 0,0-5 0,0-2 0,0 6 0,0-1 0,0 10 0,0 0 0,0 7 0,0 2 0,0 0 0,0-5 0,0-5 0,0-5 0,0-4 0,0 0 0,0 1 0,0 1 0,0 0 0,0-1 0,0 6 0,0 6 0,0 4 0,0 1 0,0-7 0,0-6 0,0-10 0,0-4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4:3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16383,'0'71'0,"0"-2"0,0-15 0,0 2 0,0 0 0,2 1 0,2 11 0,3-1 0,1-2 0,-2-9 0,-3-18 0,1-3 0,0-4 0,-2-5 0,1-4 0,-1 0 0,1-11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4:39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 0 16383,'0'72'0,"0"-6"0,0-25 0,0-3 0,0-5 0,0-5 0,0 3 0,-4 2 0,-2 3 0,-1 1 0,0-1 0,0-3 0,2-1 0,-1 1 0,0 0 0,-1 0 0,-1-2 0,1-4 0,2-5 0,1-2 0,2-4 0,1-3 0,-2 5 0,2-4 0,-2 4 0,3-3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4:52.9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 0 16383,'0'91'0,"0"-2"0,0-16 0,-5 5 0,0-1 0,-3 1 0,1 1 0,3-8 0,0-8 0,2-14 0,0-16 0,1-7 0,1-7 0,0-2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5:26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1 16383,'0'66'0,"0"-1"0,0-10 0,0 9 0,0 7 0,0 6 0,0 2 0,0-6 0,0-10 0,0-9 0,0-10 0,0-10 0,0-10 0,-1-8 0,-1-2 0,-2-1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5:32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0 16383,'-5'60'0,"2"5"0,3 1 0,0 9 0,0 7 0,0-1 0,0 5 0,0-9 0,0-13 0,0-18 0,0-18 0,0-6 0,0-6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5:36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16383,'0'62'0,"0"-6"0,0-22 0,0-3 0,0-5 0,0-1 0,0-2 0,0 1 0,0-3 0,0-2 0,0-1 0,0-2 0,0-1 0,0 1 0,0 1 0,0-2 0,0 4 0,0-6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21:09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16383,'56'0'0,"-1"0"0,29 0 0,10 0 0,-16 0 0,4 0 0,5 0 0,-6 0 0,4 0 0,2 0 0,0 0 0,3 0 0,2 0 0,0 0 0,-1 0 0,-3 0 0,1 0 0,-2 0 0,-3 0 0,11 0 0,-4 0 0,-7 0 0,4 1 0,-12 0 0,12 1 0,-69 0 0,-11 0 0,-4-2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21:46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16383,'0'56'0,"0"1"0,0-17 0,0 5 0,0 1 0,0 3 0,0-2 0,2-4 0,0-6 0,0-9 0,0-6 0,-2-5 0,0-4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21:50.2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0 16383,'0'60'0,"0"-1"0,0-12 0,0 3 0,0-2 0,0-3 0,0 2 0,-4 40 0,-1 8 0,1-9 0,0-19 0,2-45 0,0-1 0,-1-1 0,0-2 0,1-2 0,0-1 0,0 5 0,2-7 0,0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21:52.9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16383,'0'64'0,"0"-3"0,0-19 0,0-1 0,0-2 0,0-3 0,1-3 0,3 4 0,3 0 0,0-3 0,0-6 0,-3-6 0,-3-2 0,2-1 0,-1-3 0,0-1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36.3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16383,'0'51'0,"0"-2"0,0-8 0,1 7 0,1 2 0,0-1 0,1-4 0,0-8 0,-1-6 0,-1-5 0,-1-4 0,0-1 0,0-1 0,0-1 0,0-1 0,0-3 0,0 2 0,0-3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40.5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1 16383,'0'85'0,"0"8"0,0-41 0,0 0 0,0 0 0,0 0 0,0 36 0,0-23 0,0-22 0,0-18 0,0-7 0,-2-1 0,1 1 0,-1 2 0,-1 5 0,1-1 0,0-1 0,1 0 0,-1 5 0,0 8 0,-3 5 0,2 1 0,0-8 0,2-9 0,1-7 0,0-5 0,0 2 0,0 0 0,0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42.4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0 16383,'0'62'0,"0"-2"0,0-12 0,0 1 0,0 0 0,0 2 0,0-1 0,0-5 0,-3-7 0,-1-10 0,0-6 0,1-4 0,3-1 0,0-1 0,0-1 0,0 5 0,0-7 0,0 4 0,0-3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46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16383,'5'41'0,"0"-6"0,-2-24 0,0 1 0,0 6 0,0-4 0,-1 6 0,-1-4 0,-1 1 0,0 2 0,0 1 0,0 1 0,0-1 0,0-3 0,0-2 0,0 0 0,0 0 0,0 1 0,0 5 0,0-10 0,0 8 0,1-6 0,3 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52.3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16383,'1'60'0,"1"-1"0,2-17 0,1 4 0,2 2 0,0-1 0,-1-5 0,0-7 0,-3-5 0,1-3 0,-1 1 0,-1 1 0,1 1 0,-2 0 0,3-2 0,-1-2 0,0-3 0,0-2 0,-1-2 0,-1-1 0,0-1 0,1-1 0,0-1 0,1 5 0,0-5 0,-1 5 0,0-7 0,-1 1 0,1 5 0,0-4 0,1 4 0,-1-3 0,-1-4 0,0 8 0,-1-7 0,1 4 0,1-2 0,2 1 0,-1-1 0,0 1 0,-3 3 0,0-4 0,0 3 0,0-3 0,0-3 0,0 7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6:13.4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16383,'2'50'0,"1"-6"0,2-23 0,2 0 0,0 0 0,-1 0 0,-1 0 0,0 1 0,-2 1 0,1 4 0,0 6 0,0 6 0,0 6 0,-2 5 0,-1 2 0,-1-2 0,2-6 0,0-8 0,0-7 0,-1-7 0,-1-4 0,0-3 0,0-1 0,0 5 0,0-4 0,0 5 0,0-7 0,0 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6:16.5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16383,'6'61'0,"2"-7"0,1-21 0,1 5 0,0 5 0,-1 4 0,-2 2 0,-1-2 0,-2-2 0,-1-5 0,-1-5 0,-2-6 0,0-4 0,0-2 0,0 0 0,0 4 0,0 2 0,0 1 0,0 0 0,0-4 0,0-4 0,0-3 0,0-7 0,0 8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6:19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16383,'4'46'0,"-2"-5"0,-2-13 0,0-2 0,0 0 0,0-1 0,0 3 0,0 6 0,0 11 0,0 9 0,0 4 0,0-3 0,0-8 0,0-10 0,0-6 0,0-4 0,0-5 0,1 0 0,1-3 0,0-2 0,0-1 0,0 0 0,-1-2 0,1 4 0,2-2 0,-3-2 0,1 4 0,-1 1 0,-1-5 0,0 9 0,0-14 0,0 9 0,0-2 0,2-1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これから一班の発表を始めます。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3886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01266b9b2f_0_2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101266b9b2f_0_2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ja-JP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88550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88550721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以上のことから、まずは路線別に、平均合計時間、平均家賃、物件数を表に出しました。この表をもとに、東急東横線、京急本線、</a:t>
            </a:r>
            <a:r>
              <a:rPr kumimoji="1" lang="en-US" altLang="ja-JP"/>
              <a:t>JR</a:t>
            </a:r>
            <a:r>
              <a:rPr kumimoji="1" lang="ja-JP" altLang="en-US"/>
              <a:t>京浜東北線三つに路線を絞りました。</a:t>
            </a:r>
          </a:p>
        </p:txBody>
      </p:sp>
    </p:spTree>
    <p:extLst>
      <p:ext uri="{BB962C8B-B14F-4D97-AF65-F5344CB8AC3E}">
        <p14:creationId xmlns:p14="http://schemas.microsoft.com/office/powerpoint/2010/main" val="2289402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01266b9b2f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01266b9b2f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これら三つの線を比べた結果、このような表が完成しました。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88550721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88550721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5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88550721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88550721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730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88550721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88550721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394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1266b9b2f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01266b9b2f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15825" y="1205350"/>
            <a:ext cx="5218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715806" y="3586563"/>
            <a:ext cx="36711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customXml" Target="../ink/ink13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customXml" Target="../ink/ink15.xml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hyperlink" Target="https://ieyasu.est.group/media/12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customXml" Target="../ink/ink17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customXml" Target="../ink/ink19.xml"/><Relationship Id="rId5" Type="http://schemas.openxmlformats.org/officeDocument/2006/relationships/image" Target="../media/image42.jpe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4.xml"/><Relationship Id="rId18" Type="http://schemas.openxmlformats.org/officeDocument/2006/relationships/image" Target="../media/image10.png"/><Relationship Id="rId3" Type="http://schemas.openxmlformats.org/officeDocument/2006/relationships/image" Target="../media/image1.jpeg"/><Relationship Id="rId21" Type="http://schemas.openxmlformats.org/officeDocument/2006/relationships/customXml" Target="../ink/ink8.xml"/><Relationship Id="rId7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customXml" Target="../ink/ink3.xml"/><Relationship Id="rId24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10" Type="http://schemas.openxmlformats.org/officeDocument/2006/relationships/image" Target="../media/image6.png"/><Relationship Id="rId19" Type="http://schemas.openxmlformats.org/officeDocument/2006/relationships/customXml" Target="../ink/ink7.xml"/><Relationship Id="rId4" Type="http://schemas.openxmlformats.org/officeDocument/2006/relationships/image" Target="../media/image2.png"/><Relationship Id="rId9" Type="http://schemas.openxmlformats.org/officeDocument/2006/relationships/customXml" Target="../ink/ink2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customXml" Target="../ink/ink12.xm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customXml" Target="../ink/ink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ctrTitle"/>
          </p:nvPr>
        </p:nvSpPr>
        <p:spPr>
          <a:xfrm>
            <a:off x="3715825" y="1721224"/>
            <a:ext cx="5218200" cy="1865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/>
              <a:t>新入生へ</a:t>
            </a:r>
            <a:br>
              <a:rPr lang="en-US" altLang="ja-JP" sz="4000" dirty="0"/>
            </a:br>
            <a:r>
              <a:rPr lang="ja-JP" altLang="en-US" sz="4000"/>
              <a:t>ここがベストステーション</a:t>
            </a:r>
            <a:endParaRPr sz="4000" dirty="0"/>
          </a:p>
        </p:txBody>
      </p:sp>
      <p:sp>
        <p:nvSpPr>
          <p:cNvPr id="49" name="Google Shape;49;p16"/>
          <p:cNvSpPr txBox="1">
            <a:spLocks noGrp="1"/>
          </p:cNvSpPr>
          <p:nvPr>
            <p:ph type="subTitle" idx="1"/>
          </p:nvPr>
        </p:nvSpPr>
        <p:spPr>
          <a:xfrm>
            <a:off x="3715805" y="3586563"/>
            <a:ext cx="4603441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一班：伊藤プラダハン、原、浜本、岩崎、大谷</a:t>
            </a:r>
            <a:endParaRPr dirty="0"/>
          </a:p>
        </p:txBody>
      </p:sp>
      <p:grpSp>
        <p:nvGrpSpPr>
          <p:cNvPr id="50" name="Google Shape;50;p16"/>
          <p:cNvGrpSpPr/>
          <p:nvPr/>
        </p:nvGrpSpPr>
        <p:grpSpPr>
          <a:xfrm>
            <a:off x="505181" y="1148709"/>
            <a:ext cx="3056540" cy="2789516"/>
            <a:chOff x="780575" y="1324941"/>
            <a:chExt cx="2732225" cy="2493534"/>
          </a:xfrm>
        </p:grpSpPr>
        <p:sp>
          <p:nvSpPr>
            <p:cNvPr id="51" name="Google Shape;51;p16"/>
            <p:cNvSpPr/>
            <p:nvPr/>
          </p:nvSpPr>
          <p:spPr>
            <a:xfrm>
              <a:off x="780575" y="3707775"/>
              <a:ext cx="975900" cy="110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2536900" y="3672925"/>
              <a:ext cx="975900" cy="110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53;p16"/>
            <p:cNvGrpSpPr/>
            <p:nvPr/>
          </p:nvGrpSpPr>
          <p:grpSpPr>
            <a:xfrm>
              <a:off x="805623" y="1324941"/>
              <a:ext cx="2392957" cy="2423970"/>
              <a:chOff x="1224125" y="238125"/>
              <a:chExt cx="5171725" cy="5238750"/>
            </a:xfrm>
          </p:grpSpPr>
          <p:sp>
            <p:nvSpPr>
              <p:cNvPr id="54" name="Google Shape;54;p16"/>
              <p:cNvSpPr/>
              <p:nvPr/>
            </p:nvSpPr>
            <p:spPr>
              <a:xfrm>
                <a:off x="2554425" y="3174350"/>
                <a:ext cx="296175" cy="192042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76817" extrusionOk="0">
                    <a:moveTo>
                      <a:pt x="0" y="0"/>
                    </a:moveTo>
                    <a:lnTo>
                      <a:pt x="0" y="76816"/>
                    </a:lnTo>
                    <a:lnTo>
                      <a:pt x="11846" y="76816"/>
                    </a:lnTo>
                    <a:lnTo>
                      <a:pt x="11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6"/>
              <p:cNvSpPr/>
              <p:nvPr/>
            </p:nvSpPr>
            <p:spPr>
              <a:xfrm>
                <a:off x="3027575" y="2776100"/>
                <a:ext cx="296175" cy="231867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92747" extrusionOk="0">
                    <a:moveTo>
                      <a:pt x="0" y="1"/>
                    </a:moveTo>
                    <a:lnTo>
                      <a:pt x="0" y="92746"/>
                    </a:lnTo>
                    <a:lnTo>
                      <a:pt x="11846" y="92746"/>
                    </a:lnTo>
                    <a:lnTo>
                      <a:pt x="118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6"/>
              <p:cNvSpPr/>
              <p:nvPr/>
            </p:nvSpPr>
            <p:spPr>
              <a:xfrm>
                <a:off x="3539575" y="2298850"/>
                <a:ext cx="295875" cy="2795925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111837" extrusionOk="0">
                    <a:moveTo>
                      <a:pt x="1" y="0"/>
                    </a:moveTo>
                    <a:lnTo>
                      <a:pt x="1" y="111836"/>
                    </a:lnTo>
                    <a:lnTo>
                      <a:pt x="11834" y="111836"/>
                    </a:lnTo>
                    <a:lnTo>
                      <a:pt x="1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6"/>
              <p:cNvSpPr/>
              <p:nvPr/>
            </p:nvSpPr>
            <p:spPr>
              <a:xfrm>
                <a:off x="4012725" y="1815900"/>
                <a:ext cx="295875" cy="3278875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131155" extrusionOk="0">
                    <a:moveTo>
                      <a:pt x="1" y="1"/>
                    </a:moveTo>
                    <a:lnTo>
                      <a:pt x="1" y="131154"/>
                    </a:lnTo>
                    <a:lnTo>
                      <a:pt x="11834" y="131154"/>
                    </a:lnTo>
                    <a:lnTo>
                      <a:pt x="118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6"/>
              <p:cNvSpPr/>
              <p:nvPr/>
            </p:nvSpPr>
            <p:spPr>
              <a:xfrm>
                <a:off x="4559200" y="1484675"/>
                <a:ext cx="296175" cy="36101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44404" extrusionOk="0">
                    <a:moveTo>
                      <a:pt x="1" y="0"/>
                    </a:moveTo>
                    <a:lnTo>
                      <a:pt x="1" y="144403"/>
                    </a:lnTo>
                    <a:lnTo>
                      <a:pt x="11847" y="144403"/>
                    </a:lnTo>
                    <a:lnTo>
                      <a:pt x="11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6"/>
              <p:cNvSpPr/>
              <p:nvPr/>
            </p:nvSpPr>
            <p:spPr>
              <a:xfrm>
                <a:off x="5139800" y="908175"/>
                <a:ext cx="296175" cy="41866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67464" extrusionOk="0">
                    <a:moveTo>
                      <a:pt x="1" y="0"/>
                    </a:moveTo>
                    <a:lnTo>
                      <a:pt x="1" y="167463"/>
                    </a:lnTo>
                    <a:lnTo>
                      <a:pt x="11847" y="167463"/>
                    </a:lnTo>
                    <a:lnTo>
                      <a:pt x="118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6"/>
              <p:cNvSpPr/>
              <p:nvPr/>
            </p:nvSpPr>
            <p:spPr>
              <a:xfrm>
                <a:off x="2495000" y="253600"/>
                <a:ext cx="3044025" cy="2495650"/>
              </a:xfrm>
              <a:custGeom>
                <a:avLst/>
                <a:gdLst/>
                <a:ahLst/>
                <a:cxnLst/>
                <a:rect l="l" t="t" r="r" b="b"/>
                <a:pathLst>
                  <a:path w="121761" h="99826" extrusionOk="0">
                    <a:moveTo>
                      <a:pt x="120863" y="0"/>
                    </a:moveTo>
                    <a:lnTo>
                      <a:pt x="74427" y="51000"/>
                    </a:lnTo>
                    <a:lnTo>
                      <a:pt x="58687" y="51000"/>
                    </a:lnTo>
                    <a:lnTo>
                      <a:pt x="24881" y="88599"/>
                    </a:lnTo>
                    <a:lnTo>
                      <a:pt x="7750" y="88599"/>
                    </a:lnTo>
                    <a:lnTo>
                      <a:pt x="0" y="99105"/>
                    </a:lnTo>
                    <a:lnTo>
                      <a:pt x="974" y="99826"/>
                    </a:lnTo>
                    <a:lnTo>
                      <a:pt x="8370" y="89813"/>
                    </a:lnTo>
                    <a:lnTo>
                      <a:pt x="25424" y="89813"/>
                    </a:lnTo>
                    <a:lnTo>
                      <a:pt x="59230" y="52214"/>
                    </a:lnTo>
                    <a:lnTo>
                      <a:pt x="74970" y="52214"/>
                    </a:lnTo>
                    <a:lnTo>
                      <a:pt x="121760" y="810"/>
                    </a:lnTo>
                    <a:lnTo>
                      <a:pt x="1208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6"/>
              <p:cNvSpPr/>
              <p:nvPr/>
            </p:nvSpPr>
            <p:spPr>
              <a:xfrm>
                <a:off x="5449225" y="238125"/>
                <a:ext cx="105275" cy="104950"/>
              </a:xfrm>
              <a:custGeom>
                <a:avLst/>
                <a:gdLst/>
                <a:ahLst/>
                <a:cxnLst/>
                <a:rect l="l" t="t" r="r" b="b"/>
                <a:pathLst>
                  <a:path w="4211" h="4198" extrusionOk="0">
                    <a:moveTo>
                      <a:pt x="4084" y="0"/>
                    </a:moveTo>
                    <a:lnTo>
                      <a:pt x="1177" y="139"/>
                    </a:lnTo>
                    <a:lnTo>
                      <a:pt x="1" y="1429"/>
                    </a:lnTo>
                    <a:lnTo>
                      <a:pt x="2909" y="1290"/>
                    </a:lnTo>
                    <a:lnTo>
                      <a:pt x="3035" y="4197"/>
                    </a:lnTo>
                    <a:lnTo>
                      <a:pt x="4211" y="2908"/>
                    </a:lnTo>
                    <a:lnTo>
                      <a:pt x="4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6"/>
              <p:cNvSpPr/>
              <p:nvPr/>
            </p:nvSpPr>
            <p:spPr>
              <a:xfrm>
                <a:off x="2444425" y="2712250"/>
                <a:ext cx="91675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161" extrusionOk="0">
                    <a:moveTo>
                      <a:pt x="1834" y="1"/>
                    </a:moveTo>
                    <a:lnTo>
                      <a:pt x="1644" y="13"/>
                    </a:lnTo>
                    <a:lnTo>
                      <a:pt x="1467" y="39"/>
                    </a:lnTo>
                    <a:lnTo>
                      <a:pt x="1290" y="89"/>
                    </a:lnTo>
                    <a:lnTo>
                      <a:pt x="1126" y="165"/>
                    </a:lnTo>
                    <a:lnTo>
                      <a:pt x="961" y="254"/>
                    </a:lnTo>
                    <a:lnTo>
                      <a:pt x="810" y="355"/>
                    </a:lnTo>
                    <a:lnTo>
                      <a:pt x="671" y="469"/>
                    </a:lnTo>
                    <a:lnTo>
                      <a:pt x="544" y="608"/>
                    </a:lnTo>
                    <a:lnTo>
                      <a:pt x="418" y="759"/>
                    </a:lnTo>
                    <a:lnTo>
                      <a:pt x="317" y="911"/>
                    </a:lnTo>
                    <a:lnTo>
                      <a:pt x="228" y="1088"/>
                    </a:lnTo>
                    <a:lnTo>
                      <a:pt x="152" y="1265"/>
                    </a:lnTo>
                    <a:lnTo>
                      <a:pt x="89" y="1455"/>
                    </a:lnTo>
                    <a:lnTo>
                      <a:pt x="39" y="1657"/>
                    </a:lnTo>
                    <a:lnTo>
                      <a:pt x="13" y="1859"/>
                    </a:lnTo>
                    <a:lnTo>
                      <a:pt x="1" y="2074"/>
                    </a:lnTo>
                    <a:lnTo>
                      <a:pt x="13" y="2289"/>
                    </a:lnTo>
                    <a:lnTo>
                      <a:pt x="39" y="2491"/>
                    </a:lnTo>
                    <a:lnTo>
                      <a:pt x="89" y="2694"/>
                    </a:lnTo>
                    <a:lnTo>
                      <a:pt x="152" y="2883"/>
                    </a:lnTo>
                    <a:lnTo>
                      <a:pt x="228" y="3073"/>
                    </a:lnTo>
                    <a:lnTo>
                      <a:pt x="317" y="3237"/>
                    </a:lnTo>
                    <a:lnTo>
                      <a:pt x="418" y="3402"/>
                    </a:lnTo>
                    <a:lnTo>
                      <a:pt x="544" y="3553"/>
                    </a:lnTo>
                    <a:lnTo>
                      <a:pt x="671" y="3680"/>
                    </a:lnTo>
                    <a:lnTo>
                      <a:pt x="810" y="3806"/>
                    </a:lnTo>
                    <a:lnTo>
                      <a:pt x="961" y="3907"/>
                    </a:lnTo>
                    <a:lnTo>
                      <a:pt x="1126" y="3996"/>
                    </a:lnTo>
                    <a:lnTo>
                      <a:pt x="1290" y="4059"/>
                    </a:lnTo>
                    <a:lnTo>
                      <a:pt x="1467" y="4110"/>
                    </a:lnTo>
                    <a:lnTo>
                      <a:pt x="1644" y="4148"/>
                    </a:lnTo>
                    <a:lnTo>
                      <a:pt x="1834" y="4160"/>
                    </a:lnTo>
                    <a:lnTo>
                      <a:pt x="2023" y="4148"/>
                    </a:lnTo>
                    <a:lnTo>
                      <a:pt x="2200" y="4110"/>
                    </a:lnTo>
                    <a:lnTo>
                      <a:pt x="2377" y="4059"/>
                    </a:lnTo>
                    <a:lnTo>
                      <a:pt x="2542" y="3996"/>
                    </a:lnTo>
                    <a:lnTo>
                      <a:pt x="2706" y="3907"/>
                    </a:lnTo>
                    <a:lnTo>
                      <a:pt x="2858" y="3806"/>
                    </a:lnTo>
                    <a:lnTo>
                      <a:pt x="2997" y="3680"/>
                    </a:lnTo>
                    <a:lnTo>
                      <a:pt x="3123" y="3553"/>
                    </a:lnTo>
                    <a:lnTo>
                      <a:pt x="3250" y="3402"/>
                    </a:lnTo>
                    <a:lnTo>
                      <a:pt x="3351" y="3237"/>
                    </a:lnTo>
                    <a:lnTo>
                      <a:pt x="3439" y="3073"/>
                    </a:lnTo>
                    <a:lnTo>
                      <a:pt x="3515" y="2883"/>
                    </a:lnTo>
                    <a:lnTo>
                      <a:pt x="3578" y="2694"/>
                    </a:lnTo>
                    <a:lnTo>
                      <a:pt x="3629" y="2491"/>
                    </a:lnTo>
                    <a:lnTo>
                      <a:pt x="3654" y="2289"/>
                    </a:lnTo>
                    <a:lnTo>
                      <a:pt x="3667" y="2074"/>
                    </a:lnTo>
                    <a:lnTo>
                      <a:pt x="3654" y="1859"/>
                    </a:lnTo>
                    <a:lnTo>
                      <a:pt x="3629" y="1657"/>
                    </a:lnTo>
                    <a:lnTo>
                      <a:pt x="3578" y="1455"/>
                    </a:lnTo>
                    <a:lnTo>
                      <a:pt x="3515" y="1265"/>
                    </a:lnTo>
                    <a:lnTo>
                      <a:pt x="3439" y="1088"/>
                    </a:lnTo>
                    <a:lnTo>
                      <a:pt x="3351" y="911"/>
                    </a:lnTo>
                    <a:lnTo>
                      <a:pt x="3250" y="759"/>
                    </a:lnTo>
                    <a:lnTo>
                      <a:pt x="3123" y="608"/>
                    </a:lnTo>
                    <a:lnTo>
                      <a:pt x="2997" y="469"/>
                    </a:lnTo>
                    <a:lnTo>
                      <a:pt x="2858" y="355"/>
                    </a:lnTo>
                    <a:lnTo>
                      <a:pt x="2706" y="254"/>
                    </a:lnTo>
                    <a:lnTo>
                      <a:pt x="2542" y="165"/>
                    </a:lnTo>
                    <a:lnTo>
                      <a:pt x="2377" y="89"/>
                    </a:lnTo>
                    <a:lnTo>
                      <a:pt x="2200" y="39"/>
                    </a:lnTo>
                    <a:lnTo>
                      <a:pt x="2023" y="13"/>
                    </a:lnTo>
                    <a:lnTo>
                      <a:pt x="18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6"/>
              <p:cNvSpPr/>
              <p:nvPr/>
            </p:nvSpPr>
            <p:spPr>
              <a:xfrm>
                <a:off x="2652725" y="2440750"/>
                <a:ext cx="91675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148" extrusionOk="0">
                    <a:moveTo>
                      <a:pt x="1644" y="1"/>
                    </a:moveTo>
                    <a:lnTo>
                      <a:pt x="1467" y="39"/>
                    </a:lnTo>
                    <a:lnTo>
                      <a:pt x="1290" y="89"/>
                    </a:lnTo>
                    <a:lnTo>
                      <a:pt x="1125" y="153"/>
                    </a:lnTo>
                    <a:lnTo>
                      <a:pt x="961" y="241"/>
                    </a:lnTo>
                    <a:lnTo>
                      <a:pt x="809" y="355"/>
                    </a:lnTo>
                    <a:lnTo>
                      <a:pt x="670" y="469"/>
                    </a:lnTo>
                    <a:lnTo>
                      <a:pt x="544" y="608"/>
                    </a:lnTo>
                    <a:lnTo>
                      <a:pt x="417" y="747"/>
                    </a:lnTo>
                    <a:lnTo>
                      <a:pt x="316" y="911"/>
                    </a:lnTo>
                    <a:lnTo>
                      <a:pt x="228" y="1088"/>
                    </a:lnTo>
                    <a:lnTo>
                      <a:pt x="152" y="1265"/>
                    </a:lnTo>
                    <a:lnTo>
                      <a:pt x="89" y="1455"/>
                    </a:lnTo>
                    <a:lnTo>
                      <a:pt x="38" y="1657"/>
                    </a:lnTo>
                    <a:lnTo>
                      <a:pt x="13" y="1859"/>
                    </a:lnTo>
                    <a:lnTo>
                      <a:pt x="0" y="2074"/>
                    </a:lnTo>
                    <a:lnTo>
                      <a:pt x="13" y="2289"/>
                    </a:lnTo>
                    <a:lnTo>
                      <a:pt x="38" y="2491"/>
                    </a:lnTo>
                    <a:lnTo>
                      <a:pt x="89" y="2694"/>
                    </a:lnTo>
                    <a:lnTo>
                      <a:pt x="152" y="2883"/>
                    </a:lnTo>
                    <a:lnTo>
                      <a:pt x="228" y="3060"/>
                    </a:lnTo>
                    <a:lnTo>
                      <a:pt x="316" y="3237"/>
                    </a:lnTo>
                    <a:lnTo>
                      <a:pt x="417" y="3389"/>
                    </a:lnTo>
                    <a:lnTo>
                      <a:pt x="544" y="3541"/>
                    </a:lnTo>
                    <a:lnTo>
                      <a:pt x="670" y="3680"/>
                    </a:lnTo>
                    <a:lnTo>
                      <a:pt x="809" y="3794"/>
                    </a:lnTo>
                    <a:lnTo>
                      <a:pt x="961" y="3895"/>
                    </a:lnTo>
                    <a:lnTo>
                      <a:pt x="1125" y="3983"/>
                    </a:lnTo>
                    <a:lnTo>
                      <a:pt x="1290" y="4059"/>
                    </a:lnTo>
                    <a:lnTo>
                      <a:pt x="1467" y="4110"/>
                    </a:lnTo>
                    <a:lnTo>
                      <a:pt x="1644" y="4135"/>
                    </a:lnTo>
                    <a:lnTo>
                      <a:pt x="1833" y="4148"/>
                    </a:lnTo>
                    <a:lnTo>
                      <a:pt x="2023" y="4135"/>
                    </a:lnTo>
                    <a:lnTo>
                      <a:pt x="2200" y="4110"/>
                    </a:lnTo>
                    <a:lnTo>
                      <a:pt x="2377" y="4059"/>
                    </a:lnTo>
                    <a:lnTo>
                      <a:pt x="2541" y="3983"/>
                    </a:lnTo>
                    <a:lnTo>
                      <a:pt x="2706" y="3895"/>
                    </a:lnTo>
                    <a:lnTo>
                      <a:pt x="2857" y="3794"/>
                    </a:lnTo>
                    <a:lnTo>
                      <a:pt x="2996" y="3680"/>
                    </a:lnTo>
                    <a:lnTo>
                      <a:pt x="3123" y="3541"/>
                    </a:lnTo>
                    <a:lnTo>
                      <a:pt x="3249" y="3389"/>
                    </a:lnTo>
                    <a:lnTo>
                      <a:pt x="3350" y="3237"/>
                    </a:lnTo>
                    <a:lnTo>
                      <a:pt x="3439" y="3060"/>
                    </a:lnTo>
                    <a:lnTo>
                      <a:pt x="3515" y="2883"/>
                    </a:lnTo>
                    <a:lnTo>
                      <a:pt x="3578" y="2694"/>
                    </a:lnTo>
                    <a:lnTo>
                      <a:pt x="3628" y="2491"/>
                    </a:lnTo>
                    <a:lnTo>
                      <a:pt x="3654" y="2289"/>
                    </a:lnTo>
                    <a:lnTo>
                      <a:pt x="3666" y="2074"/>
                    </a:lnTo>
                    <a:lnTo>
                      <a:pt x="3654" y="1859"/>
                    </a:lnTo>
                    <a:lnTo>
                      <a:pt x="3628" y="1657"/>
                    </a:lnTo>
                    <a:lnTo>
                      <a:pt x="3578" y="1455"/>
                    </a:lnTo>
                    <a:lnTo>
                      <a:pt x="3515" y="1265"/>
                    </a:lnTo>
                    <a:lnTo>
                      <a:pt x="3439" y="1088"/>
                    </a:lnTo>
                    <a:lnTo>
                      <a:pt x="3350" y="911"/>
                    </a:lnTo>
                    <a:lnTo>
                      <a:pt x="3249" y="747"/>
                    </a:lnTo>
                    <a:lnTo>
                      <a:pt x="3123" y="608"/>
                    </a:lnTo>
                    <a:lnTo>
                      <a:pt x="2996" y="469"/>
                    </a:lnTo>
                    <a:lnTo>
                      <a:pt x="2857" y="355"/>
                    </a:lnTo>
                    <a:lnTo>
                      <a:pt x="2706" y="241"/>
                    </a:lnTo>
                    <a:lnTo>
                      <a:pt x="2541" y="153"/>
                    </a:lnTo>
                    <a:lnTo>
                      <a:pt x="2377" y="89"/>
                    </a:lnTo>
                    <a:lnTo>
                      <a:pt x="2200" y="39"/>
                    </a:lnTo>
                    <a:lnTo>
                      <a:pt x="20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6"/>
              <p:cNvSpPr/>
              <p:nvPr/>
            </p:nvSpPr>
            <p:spPr>
              <a:xfrm>
                <a:off x="3078125" y="2421150"/>
                <a:ext cx="91700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4161" extrusionOk="0">
                    <a:moveTo>
                      <a:pt x="1834" y="1"/>
                    </a:moveTo>
                    <a:lnTo>
                      <a:pt x="1644" y="14"/>
                    </a:lnTo>
                    <a:lnTo>
                      <a:pt x="1467" y="52"/>
                    </a:lnTo>
                    <a:lnTo>
                      <a:pt x="1290" y="102"/>
                    </a:lnTo>
                    <a:lnTo>
                      <a:pt x="1113" y="165"/>
                    </a:lnTo>
                    <a:lnTo>
                      <a:pt x="962" y="254"/>
                    </a:lnTo>
                    <a:lnTo>
                      <a:pt x="810" y="368"/>
                    </a:lnTo>
                    <a:lnTo>
                      <a:pt x="671" y="481"/>
                    </a:lnTo>
                    <a:lnTo>
                      <a:pt x="532" y="620"/>
                    </a:lnTo>
                    <a:lnTo>
                      <a:pt x="418" y="760"/>
                    </a:lnTo>
                    <a:lnTo>
                      <a:pt x="317" y="924"/>
                    </a:lnTo>
                    <a:lnTo>
                      <a:pt x="228" y="1088"/>
                    </a:lnTo>
                    <a:lnTo>
                      <a:pt x="140" y="1278"/>
                    </a:lnTo>
                    <a:lnTo>
                      <a:pt x="89" y="1468"/>
                    </a:lnTo>
                    <a:lnTo>
                      <a:pt x="39" y="1670"/>
                    </a:lnTo>
                    <a:lnTo>
                      <a:pt x="13" y="1872"/>
                    </a:lnTo>
                    <a:lnTo>
                      <a:pt x="1" y="2087"/>
                    </a:lnTo>
                    <a:lnTo>
                      <a:pt x="13" y="2302"/>
                    </a:lnTo>
                    <a:lnTo>
                      <a:pt x="39" y="2504"/>
                    </a:lnTo>
                    <a:lnTo>
                      <a:pt x="89" y="2706"/>
                    </a:lnTo>
                    <a:lnTo>
                      <a:pt x="140" y="2896"/>
                    </a:lnTo>
                    <a:lnTo>
                      <a:pt x="228" y="3073"/>
                    </a:lnTo>
                    <a:lnTo>
                      <a:pt x="317" y="3250"/>
                    </a:lnTo>
                    <a:lnTo>
                      <a:pt x="418" y="3402"/>
                    </a:lnTo>
                    <a:lnTo>
                      <a:pt x="532" y="3554"/>
                    </a:lnTo>
                    <a:lnTo>
                      <a:pt x="671" y="3693"/>
                    </a:lnTo>
                    <a:lnTo>
                      <a:pt x="810" y="3806"/>
                    </a:lnTo>
                    <a:lnTo>
                      <a:pt x="962" y="3908"/>
                    </a:lnTo>
                    <a:lnTo>
                      <a:pt x="1113" y="3996"/>
                    </a:lnTo>
                    <a:lnTo>
                      <a:pt x="1290" y="4072"/>
                    </a:lnTo>
                    <a:lnTo>
                      <a:pt x="1467" y="4122"/>
                    </a:lnTo>
                    <a:lnTo>
                      <a:pt x="1644" y="4148"/>
                    </a:lnTo>
                    <a:lnTo>
                      <a:pt x="1834" y="4160"/>
                    </a:lnTo>
                    <a:lnTo>
                      <a:pt x="2024" y="4148"/>
                    </a:lnTo>
                    <a:lnTo>
                      <a:pt x="2201" y="4122"/>
                    </a:lnTo>
                    <a:lnTo>
                      <a:pt x="2378" y="4072"/>
                    </a:lnTo>
                    <a:lnTo>
                      <a:pt x="2542" y="3996"/>
                    </a:lnTo>
                    <a:lnTo>
                      <a:pt x="2706" y="3908"/>
                    </a:lnTo>
                    <a:lnTo>
                      <a:pt x="2858" y="3806"/>
                    </a:lnTo>
                    <a:lnTo>
                      <a:pt x="2997" y="3693"/>
                    </a:lnTo>
                    <a:lnTo>
                      <a:pt x="3124" y="3554"/>
                    </a:lnTo>
                    <a:lnTo>
                      <a:pt x="3250" y="3402"/>
                    </a:lnTo>
                    <a:lnTo>
                      <a:pt x="3351" y="3250"/>
                    </a:lnTo>
                    <a:lnTo>
                      <a:pt x="3440" y="3073"/>
                    </a:lnTo>
                    <a:lnTo>
                      <a:pt x="3515" y="2896"/>
                    </a:lnTo>
                    <a:lnTo>
                      <a:pt x="3579" y="2706"/>
                    </a:lnTo>
                    <a:lnTo>
                      <a:pt x="3629" y="2504"/>
                    </a:lnTo>
                    <a:lnTo>
                      <a:pt x="3655" y="2302"/>
                    </a:lnTo>
                    <a:lnTo>
                      <a:pt x="3667" y="2087"/>
                    </a:lnTo>
                    <a:lnTo>
                      <a:pt x="3655" y="1872"/>
                    </a:lnTo>
                    <a:lnTo>
                      <a:pt x="3629" y="1670"/>
                    </a:lnTo>
                    <a:lnTo>
                      <a:pt x="3579" y="1468"/>
                    </a:lnTo>
                    <a:lnTo>
                      <a:pt x="3515" y="1278"/>
                    </a:lnTo>
                    <a:lnTo>
                      <a:pt x="3440" y="1088"/>
                    </a:lnTo>
                    <a:lnTo>
                      <a:pt x="3351" y="924"/>
                    </a:lnTo>
                    <a:lnTo>
                      <a:pt x="3250" y="760"/>
                    </a:lnTo>
                    <a:lnTo>
                      <a:pt x="3124" y="620"/>
                    </a:lnTo>
                    <a:lnTo>
                      <a:pt x="2997" y="481"/>
                    </a:lnTo>
                    <a:lnTo>
                      <a:pt x="2858" y="368"/>
                    </a:lnTo>
                    <a:lnTo>
                      <a:pt x="2706" y="254"/>
                    </a:lnTo>
                    <a:lnTo>
                      <a:pt x="2542" y="165"/>
                    </a:lnTo>
                    <a:lnTo>
                      <a:pt x="2378" y="102"/>
                    </a:lnTo>
                    <a:lnTo>
                      <a:pt x="2201" y="52"/>
                    </a:lnTo>
                    <a:lnTo>
                      <a:pt x="2024" y="14"/>
                    </a:lnTo>
                    <a:lnTo>
                      <a:pt x="18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6"/>
              <p:cNvSpPr/>
              <p:nvPr/>
            </p:nvSpPr>
            <p:spPr>
              <a:xfrm>
                <a:off x="3914425" y="1484675"/>
                <a:ext cx="913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4160" extrusionOk="0">
                    <a:moveTo>
                      <a:pt x="1834" y="0"/>
                    </a:moveTo>
                    <a:lnTo>
                      <a:pt x="1644" y="13"/>
                    </a:lnTo>
                    <a:lnTo>
                      <a:pt x="1455" y="38"/>
                    </a:lnTo>
                    <a:lnTo>
                      <a:pt x="1290" y="89"/>
                    </a:lnTo>
                    <a:lnTo>
                      <a:pt x="1113" y="165"/>
                    </a:lnTo>
                    <a:lnTo>
                      <a:pt x="962" y="253"/>
                    </a:lnTo>
                    <a:lnTo>
                      <a:pt x="810" y="354"/>
                    </a:lnTo>
                    <a:lnTo>
                      <a:pt x="658" y="468"/>
                    </a:lnTo>
                    <a:lnTo>
                      <a:pt x="532" y="607"/>
                    </a:lnTo>
                    <a:lnTo>
                      <a:pt x="418" y="759"/>
                    </a:lnTo>
                    <a:lnTo>
                      <a:pt x="317" y="910"/>
                    </a:lnTo>
                    <a:lnTo>
                      <a:pt x="216" y="1087"/>
                    </a:lnTo>
                    <a:lnTo>
                      <a:pt x="140" y="1264"/>
                    </a:lnTo>
                    <a:lnTo>
                      <a:pt x="77" y="1454"/>
                    </a:lnTo>
                    <a:lnTo>
                      <a:pt x="39" y="1656"/>
                    </a:lnTo>
                    <a:lnTo>
                      <a:pt x="13" y="1859"/>
                    </a:lnTo>
                    <a:lnTo>
                      <a:pt x="1" y="2074"/>
                    </a:lnTo>
                    <a:lnTo>
                      <a:pt x="13" y="2288"/>
                    </a:lnTo>
                    <a:lnTo>
                      <a:pt x="39" y="2491"/>
                    </a:lnTo>
                    <a:lnTo>
                      <a:pt x="77" y="2693"/>
                    </a:lnTo>
                    <a:lnTo>
                      <a:pt x="140" y="2883"/>
                    </a:lnTo>
                    <a:lnTo>
                      <a:pt x="216" y="3072"/>
                    </a:lnTo>
                    <a:lnTo>
                      <a:pt x="317" y="3237"/>
                    </a:lnTo>
                    <a:lnTo>
                      <a:pt x="418" y="3401"/>
                    </a:lnTo>
                    <a:lnTo>
                      <a:pt x="532" y="3540"/>
                    </a:lnTo>
                    <a:lnTo>
                      <a:pt x="658" y="3679"/>
                    </a:lnTo>
                    <a:lnTo>
                      <a:pt x="810" y="3793"/>
                    </a:lnTo>
                    <a:lnTo>
                      <a:pt x="962" y="3907"/>
                    </a:lnTo>
                    <a:lnTo>
                      <a:pt x="1113" y="3995"/>
                    </a:lnTo>
                    <a:lnTo>
                      <a:pt x="1290" y="4058"/>
                    </a:lnTo>
                    <a:lnTo>
                      <a:pt x="1455" y="4109"/>
                    </a:lnTo>
                    <a:lnTo>
                      <a:pt x="1644" y="4147"/>
                    </a:lnTo>
                    <a:lnTo>
                      <a:pt x="1834" y="4160"/>
                    </a:lnTo>
                    <a:lnTo>
                      <a:pt x="2011" y="4147"/>
                    </a:lnTo>
                    <a:lnTo>
                      <a:pt x="2201" y="4109"/>
                    </a:lnTo>
                    <a:lnTo>
                      <a:pt x="2378" y="4058"/>
                    </a:lnTo>
                    <a:lnTo>
                      <a:pt x="2542" y="3995"/>
                    </a:lnTo>
                    <a:lnTo>
                      <a:pt x="2706" y="3907"/>
                    </a:lnTo>
                    <a:lnTo>
                      <a:pt x="2845" y="3793"/>
                    </a:lnTo>
                    <a:lnTo>
                      <a:pt x="2997" y="3679"/>
                    </a:lnTo>
                    <a:lnTo>
                      <a:pt x="3124" y="3540"/>
                    </a:lnTo>
                    <a:lnTo>
                      <a:pt x="3237" y="3401"/>
                    </a:lnTo>
                    <a:lnTo>
                      <a:pt x="3351" y="3237"/>
                    </a:lnTo>
                    <a:lnTo>
                      <a:pt x="3440" y="3072"/>
                    </a:lnTo>
                    <a:lnTo>
                      <a:pt x="3515" y="2883"/>
                    </a:lnTo>
                    <a:lnTo>
                      <a:pt x="3579" y="2693"/>
                    </a:lnTo>
                    <a:lnTo>
                      <a:pt x="3617" y="2491"/>
                    </a:lnTo>
                    <a:lnTo>
                      <a:pt x="3655" y="2288"/>
                    </a:lnTo>
                    <a:lnTo>
                      <a:pt x="3655" y="2074"/>
                    </a:lnTo>
                    <a:lnTo>
                      <a:pt x="3655" y="1859"/>
                    </a:lnTo>
                    <a:lnTo>
                      <a:pt x="3617" y="1656"/>
                    </a:lnTo>
                    <a:lnTo>
                      <a:pt x="3579" y="1454"/>
                    </a:lnTo>
                    <a:lnTo>
                      <a:pt x="3515" y="1264"/>
                    </a:lnTo>
                    <a:lnTo>
                      <a:pt x="3440" y="1087"/>
                    </a:lnTo>
                    <a:lnTo>
                      <a:pt x="3351" y="910"/>
                    </a:lnTo>
                    <a:lnTo>
                      <a:pt x="3237" y="759"/>
                    </a:lnTo>
                    <a:lnTo>
                      <a:pt x="3124" y="607"/>
                    </a:lnTo>
                    <a:lnTo>
                      <a:pt x="2997" y="468"/>
                    </a:lnTo>
                    <a:lnTo>
                      <a:pt x="2845" y="354"/>
                    </a:lnTo>
                    <a:lnTo>
                      <a:pt x="2706" y="253"/>
                    </a:lnTo>
                    <a:lnTo>
                      <a:pt x="2542" y="165"/>
                    </a:lnTo>
                    <a:lnTo>
                      <a:pt x="2378" y="89"/>
                    </a:lnTo>
                    <a:lnTo>
                      <a:pt x="2201" y="38"/>
                    </a:lnTo>
                    <a:lnTo>
                      <a:pt x="2011" y="13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6"/>
              <p:cNvSpPr/>
              <p:nvPr/>
            </p:nvSpPr>
            <p:spPr>
              <a:xfrm>
                <a:off x="4305075" y="1484675"/>
                <a:ext cx="917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4160" extrusionOk="0">
                    <a:moveTo>
                      <a:pt x="1834" y="0"/>
                    </a:moveTo>
                    <a:lnTo>
                      <a:pt x="1644" y="13"/>
                    </a:lnTo>
                    <a:lnTo>
                      <a:pt x="1467" y="38"/>
                    </a:lnTo>
                    <a:lnTo>
                      <a:pt x="1290" y="89"/>
                    </a:lnTo>
                    <a:lnTo>
                      <a:pt x="1126" y="165"/>
                    </a:lnTo>
                    <a:lnTo>
                      <a:pt x="962" y="253"/>
                    </a:lnTo>
                    <a:lnTo>
                      <a:pt x="810" y="354"/>
                    </a:lnTo>
                    <a:lnTo>
                      <a:pt x="671" y="468"/>
                    </a:lnTo>
                    <a:lnTo>
                      <a:pt x="545" y="607"/>
                    </a:lnTo>
                    <a:lnTo>
                      <a:pt x="418" y="759"/>
                    </a:lnTo>
                    <a:lnTo>
                      <a:pt x="317" y="910"/>
                    </a:lnTo>
                    <a:lnTo>
                      <a:pt x="229" y="1087"/>
                    </a:lnTo>
                    <a:lnTo>
                      <a:pt x="153" y="1264"/>
                    </a:lnTo>
                    <a:lnTo>
                      <a:pt x="89" y="1454"/>
                    </a:lnTo>
                    <a:lnTo>
                      <a:pt x="39" y="1656"/>
                    </a:lnTo>
                    <a:lnTo>
                      <a:pt x="14" y="1859"/>
                    </a:lnTo>
                    <a:lnTo>
                      <a:pt x="1" y="2074"/>
                    </a:lnTo>
                    <a:lnTo>
                      <a:pt x="14" y="2288"/>
                    </a:lnTo>
                    <a:lnTo>
                      <a:pt x="39" y="2491"/>
                    </a:lnTo>
                    <a:lnTo>
                      <a:pt x="89" y="2693"/>
                    </a:lnTo>
                    <a:lnTo>
                      <a:pt x="153" y="2883"/>
                    </a:lnTo>
                    <a:lnTo>
                      <a:pt x="229" y="3072"/>
                    </a:lnTo>
                    <a:lnTo>
                      <a:pt x="317" y="3237"/>
                    </a:lnTo>
                    <a:lnTo>
                      <a:pt x="418" y="3401"/>
                    </a:lnTo>
                    <a:lnTo>
                      <a:pt x="545" y="3540"/>
                    </a:lnTo>
                    <a:lnTo>
                      <a:pt x="671" y="3679"/>
                    </a:lnTo>
                    <a:lnTo>
                      <a:pt x="810" y="3793"/>
                    </a:lnTo>
                    <a:lnTo>
                      <a:pt x="962" y="3907"/>
                    </a:lnTo>
                    <a:lnTo>
                      <a:pt x="1126" y="3995"/>
                    </a:lnTo>
                    <a:lnTo>
                      <a:pt x="1290" y="4058"/>
                    </a:lnTo>
                    <a:lnTo>
                      <a:pt x="1467" y="4109"/>
                    </a:lnTo>
                    <a:lnTo>
                      <a:pt x="1644" y="4147"/>
                    </a:lnTo>
                    <a:lnTo>
                      <a:pt x="1834" y="4160"/>
                    </a:lnTo>
                    <a:lnTo>
                      <a:pt x="2024" y="4147"/>
                    </a:lnTo>
                    <a:lnTo>
                      <a:pt x="2201" y="4109"/>
                    </a:lnTo>
                    <a:lnTo>
                      <a:pt x="2378" y="4058"/>
                    </a:lnTo>
                    <a:lnTo>
                      <a:pt x="2542" y="3995"/>
                    </a:lnTo>
                    <a:lnTo>
                      <a:pt x="2706" y="3907"/>
                    </a:lnTo>
                    <a:lnTo>
                      <a:pt x="2858" y="3793"/>
                    </a:lnTo>
                    <a:lnTo>
                      <a:pt x="2997" y="3679"/>
                    </a:lnTo>
                    <a:lnTo>
                      <a:pt x="3124" y="3540"/>
                    </a:lnTo>
                    <a:lnTo>
                      <a:pt x="3250" y="3401"/>
                    </a:lnTo>
                    <a:lnTo>
                      <a:pt x="3351" y="3237"/>
                    </a:lnTo>
                    <a:lnTo>
                      <a:pt x="3440" y="3072"/>
                    </a:lnTo>
                    <a:lnTo>
                      <a:pt x="3516" y="2883"/>
                    </a:lnTo>
                    <a:lnTo>
                      <a:pt x="3579" y="2693"/>
                    </a:lnTo>
                    <a:lnTo>
                      <a:pt x="3629" y="2491"/>
                    </a:lnTo>
                    <a:lnTo>
                      <a:pt x="3655" y="2288"/>
                    </a:lnTo>
                    <a:lnTo>
                      <a:pt x="3667" y="2074"/>
                    </a:lnTo>
                    <a:lnTo>
                      <a:pt x="3655" y="1859"/>
                    </a:lnTo>
                    <a:lnTo>
                      <a:pt x="3629" y="1656"/>
                    </a:lnTo>
                    <a:lnTo>
                      <a:pt x="3579" y="1454"/>
                    </a:lnTo>
                    <a:lnTo>
                      <a:pt x="3516" y="1264"/>
                    </a:lnTo>
                    <a:lnTo>
                      <a:pt x="3440" y="1087"/>
                    </a:lnTo>
                    <a:lnTo>
                      <a:pt x="3351" y="910"/>
                    </a:lnTo>
                    <a:lnTo>
                      <a:pt x="3250" y="759"/>
                    </a:lnTo>
                    <a:lnTo>
                      <a:pt x="3124" y="607"/>
                    </a:lnTo>
                    <a:lnTo>
                      <a:pt x="2997" y="468"/>
                    </a:lnTo>
                    <a:lnTo>
                      <a:pt x="2858" y="354"/>
                    </a:lnTo>
                    <a:lnTo>
                      <a:pt x="2706" y="253"/>
                    </a:lnTo>
                    <a:lnTo>
                      <a:pt x="2542" y="165"/>
                    </a:lnTo>
                    <a:lnTo>
                      <a:pt x="2378" y="89"/>
                    </a:lnTo>
                    <a:lnTo>
                      <a:pt x="2201" y="38"/>
                    </a:lnTo>
                    <a:lnTo>
                      <a:pt x="2024" y="13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6"/>
              <p:cNvSpPr/>
              <p:nvPr/>
            </p:nvSpPr>
            <p:spPr>
              <a:xfrm>
                <a:off x="5048150" y="2501750"/>
                <a:ext cx="891950" cy="605300"/>
              </a:xfrm>
              <a:custGeom>
                <a:avLst/>
                <a:gdLst/>
                <a:ahLst/>
                <a:cxnLst/>
                <a:rect l="l" t="t" r="r" b="b"/>
                <a:pathLst>
                  <a:path w="35678" h="24212" extrusionOk="0">
                    <a:moveTo>
                      <a:pt x="30595" y="1"/>
                    </a:moveTo>
                    <a:lnTo>
                      <a:pt x="30355" y="26"/>
                    </a:lnTo>
                    <a:lnTo>
                      <a:pt x="30127" y="51"/>
                    </a:lnTo>
                    <a:lnTo>
                      <a:pt x="29887" y="89"/>
                    </a:lnTo>
                    <a:lnTo>
                      <a:pt x="29660" y="140"/>
                    </a:lnTo>
                    <a:lnTo>
                      <a:pt x="29432" y="203"/>
                    </a:lnTo>
                    <a:lnTo>
                      <a:pt x="29217" y="279"/>
                    </a:lnTo>
                    <a:lnTo>
                      <a:pt x="28990" y="355"/>
                    </a:lnTo>
                    <a:lnTo>
                      <a:pt x="28775" y="443"/>
                    </a:lnTo>
                    <a:lnTo>
                      <a:pt x="28560" y="544"/>
                    </a:lnTo>
                    <a:lnTo>
                      <a:pt x="28358" y="658"/>
                    </a:lnTo>
                    <a:lnTo>
                      <a:pt x="28155" y="785"/>
                    </a:lnTo>
                    <a:lnTo>
                      <a:pt x="27953" y="911"/>
                    </a:lnTo>
                    <a:lnTo>
                      <a:pt x="27763" y="1050"/>
                    </a:lnTo>
                    <a:lnTo>
                      <a:pt x="27574" y="1202"/>
                    </a:lnTo>
                    <a:lnTo>
                      <a:pt x="27397" y="1366"/>
                    </a:lnTo>
                    <a:lnTo>
                      <a:pt x="27232" y="1531"/>
                    </a:lnTo>
                    <a:lnTo>
                      <a:pt x="27068" y="1720"/>
                    </a:lnTo>
                    <a:lnTo>
                      <a:pt x="26904" y="1897"/>
                    </a:lnTo>
                    <a:lnTo>
                      <a:pt x="26765" y="2099"/>
                    </a:lnTo>
                    <a:lnTo>
                      <a:pt x="26626" y="2302"/>
                    </a:lnTo>
                    <a:lnTo>
                      <a:pt x="26486" y="2517"/>
                    </a:lnTo>
                    <a:lnTo>
                      <a:pt x="19445" y="13971"/>
                    </a:lnTo>
                    <a:lnTo>
                      <a:pt x="1201" y="7725"/>
                    </a:lnTo>
                    <a:lnTo>
                      <a:pt x="0" y="12884"/>
                    </a:lnTo>
                    <a:lnTo>
                      <a:pt x="645" y="13427"/>
                    </a:lnTo>
                    <a:lnTo>
                      <a:pt x="1404" y="14059"/>
                    </a:lnTo>
                    <a:lnTo>
                      <a:pt x="2403" y="14856"/>
                    </a:lnTo>
                    <a:lnTo>
                      <a:pt x="3629" y="15804"/>
                    </a:lnTo>
                    <a:lnTo>
                      <a:pt x="4312" y="16310"/>
                    </a:lnTo>
                    <a:lnTo>
                      <a:pt x="5045" y="16841"/>
                    </a:lnTo>
                    <a:lnTo>
                      <a:pt x="5803" y="17397"/>
                    </a:lnTo>
                    <a:lnTo>
                      <a:pt x="6612" y="17953"/>
                    </a:lnTo>
                    <a:lnTo>
                      <a:pt x="7434" y="18510"/>
                    </a:lnTo>
                    <a:lnTo>
                      <a:pt x="8294" y="19078"/>
                    </a:lnTo>
                    <a:lnTo>
                      <a:pt x="9179" y="19635"/>
                    </a:lnTo>
                    <a:lnTo>
                      <a:pt x="10089" y="20178"/>
                    </a:lnTo>
                    <a:lnTo>
                      <a:pt x="10999" y="20722"/>
                    </a:lnTo>
                    <a:lnTo>
                      <a:pt x="11935" y="21228"/>
                    </a:lnTo>
                    <a:lnTo>
                      <a:pt x="12870" y="21721"/>
                    </a:lnTo>
                    <a:lnTo>
                      <a:pt x="13806" y="22188"/>
                    </a:lnTo>
                    <a:lnTo>
                      <a:pt x="14286" y="22403"/>
                    </a:lnTo>
                    <a:lnTo>
                      <a:pt x="14754" y="22606"/>
                    </a:lnTo>
                    <a:lnTo>
                      <a:pt x="15222" y="22808"/>
                    </a:lnTo>
                    <a:lnTo>
                      <a:pt x="15690" y="22998"/>
                    </a:lnTo>
                    <a:lnTo>
                      <a:pt x="16158" y="23175"/>
                    </a:lnTo>
                    <a:lnTo>
                      <a:pt x="16625" y="23339"/>
                    </a:lnTo>
                    <a:lnTo>
                      <a:pt x="17080" y="23491"/>
                    </a:lnTo>
                    <a:lnTo>
                      <a:pt x="17536" y="23630"/>
                    </a:lnTo>
                    <a:lnTo>
                      <a:pt x="17991" y="23756"/>
                    </a:lnTo>
                    <a:lnTo>
                      <a:pt x="18446" y="23870"/>
                    </a:lnTo>
                    <a:lnTo>
                      <a:pt x="18888" y="23971"/>
                    </a:lnTo>
                    <a:lnTo>
                      <a:pt x="19318" y="24047"/>
                    </a:lnTo>
                    <a:lnTo>
                      <a:pt x="19761" y="24110"/>
                    </a:lnTo>
                    <a:lnTo>
                      <a:pt x="20178" y="24161"/>
                    </a:lnTo>
                    <a:lnTo>
                      <a:pt x="20608" y="24199"/>
                    </a:lnTo>
                    <a:lnTo>
                      <a:pt x="21012" y="24211"/>
                    </a:lnTo>
                    <a:lnTo>
                      <a:pt x="21417" y="24199"/>
                    </a:lnTo>
                    <a:lnTo>
                      <a:pt x="21821" y="24186"/>
                    </a:lnTo>
                    <a:lnTo>
                      <a:pt x="22201" y="24135"/>
                    </a:lnTo>
                    <a:lnTo>
                      <a:pt x="22580" y="24072"/>
                    </a:lnTo>
                    <a:lnTo>
                      <a:pt x="22845" y="24009"/>
                    </a:lnTo>
                    <a:lnTo>
                      <a:pt x="23098" y="23946"/>
                    </a:lnTo>
                    <a:lnTo>
                      <a:pt x="23351" y="23857"/>
                    </a:lnTo>
                    <a:lnTo>
                      <a:pt x="23617" y="23756"/>
                    </a:lnTo>
                    <a:lnTo>
                      <a:pt x="23869" y="23642"/>
                    </a:lnTo>
                    <a:lnTo>
                      <a:pt x="24110" y="23529"/>
                    </a:lnTo>
                    <a:lnTo>
                      <a:pt x="24363" y="23390"/>
                    </a:lnTo>
                    <a:lnTo>
                      <a:pt x="24615" y="23238"/>
                    </a:lnTo>
                    <a:lnTo>
                      <a:pt x="24856" y="23086"/>
                    </a:lnTo>
                    <a:lnTo>
                      <a:pt x="25108" y="22922"/>
                    </a:lnTo>
                    <a:lnTo>
                      <a:pt x="25349" y="22732"/>
                    </a:lnTo>
                    <a:lnTo>
                      <a:pt x="25589" y="22542"/>
                    </a:lnTo>
                    <a:lnTo>
                      <a:pt x="25829" y="22353"/>
                    </a:lnTo>
                    <a:lnTo>
                      <a:pt x="26069" y="22138"/>
                    </a:lnTo>
                    <a:lnTo>
                      <a:pt x="26309" y="21923"/>
                    </a:lnTo>
                    <a:lnTo>
                      <a:pt x="26537" y="21695"/>
                    </a:lnTo>
                    <a:lnTo>
                      <a:pt x="27005" y="21215"/>
                    </a:lnTo>
                    <a:lnTo>
                      <a:pt x="27460" y="20709"/>
                    </a:lnTo>
                    <a:lnTo>
                      <a:pt x="27902" y="20166"/>
                    </a:lnTo>
                    <a:lnTo>
                      <a:pt x="28345" y="19597"/>
                    </a:lnTo>
                    <a:lnTo>
                      <a:pt x="28787" y="19003"/>
                    </a:lnTo>
                    <a:lnTo>
                      <a:pt x="29205" y="18396"/>
                    </a:lnTo>
                    <a:lnTo>
                      <a:pt x="29622" y="17751"/>
                    </a:lnTo>
                    <a:lnTo>
                      <a:pt x="30039" y="17106"/>
                    </a:lnTo>
                    <a:lnTo>
                      <a:pt x="30431" y="16449"/>
                    </a:lnTo>
                    <a:lnTo>
                      <a:pt x="30823" y="15766"/>
                    </a:lnTo>
                    <a:lnTo>
                      <a:pt x="31202" y="15083"/>
                    </a:lnTo>
                    <a:lnTo>
                      <a:pt x="31581" y="14401"/>
                    </a:lnTo>
                    <a:lnTo>
                      <a:pt x="31935" y="13705"/>
                    </a:lnTo>
                    <a:lnTo>
                      <a:pt x="32289" y="13010"/>
                    </a:lnTo>
                    <a:lnTo>
                      <a:pt x="32972" y="11645"/>
                    </a:lnTo>
                    <a:lnTo>
                      <a:pt x="33604" y="10292"/>
                    </a:lnTo>
                    <a:lnTo>
                      <a:pt x="34198" y="8990"/>
                    </a:lnTo>
                    <a:lnTo>
                      <a:pt x="35248" y="6613"/>
                    </a:lnTo>
                    <a:lnTo>
                      <a:pt x="35336" y="6385"/>
                    </a:lnTo>
                    <a:lnTo>
                      <a:pt x="35425" y="6158"/>
                    </a:lnTo>
                    <a:lnTo>
                      <a:pt x="35501" y="5918"/>
                    </a:lnTo>
                    <a:lnTo>
                      <a:pt x="35551" y="5690"/>
                    </a:lnTo>
                    <a:lnTo>
                      <a:pt x="35602" y="5450"/>
                    </a:lnTo>
                    <a:lnTo>
                      <a:pt x="35640" y="5222"/>
                    </a:lnTo>
                    <a:lnTo>
                      <a:pt x="35665" y="4982"/>
                    </a:lnTo>
                    <a:lnTo>
                      <a:pt x="35678" y="4742"/>
                    </a:lnTo>
                    <a:lnTo>
                      <a:pt x="35678" y="4514"/>
                    </a:lnTo>
                    <a:lnTo>
                      <a:pt x="35665" y="4274"/>
                    </a:lnTo>
                    <a:lnTo>
                      <a:pt x="35652" y="4046"/>
                    </a:lnTo>
                    <a:lnTo>
                      <a:pt x="35614" y="3819"/>
                    </a:lnTo>
                    <a:lnTo>
                      <a:pt x="35576" y="3591"/>
                    </a:lnTo>
                    <a:lnTo>
                      <a:pt x="35526" y="3364"/>
                    </a:lnTo>
                    <a:lnTo>
                      <a:pt x="35463" y="3136"/>
                    </a:lnTo>
                    <a:lnTo>
                      <a:pt x="35387" y="2921"/>
                    </a:lnTo>
                    <a:lnTo>
                      <a:pt x="35311" y="2694"/>
                    </a:lnTo>
                    <a:lnTo>
                      <a:pt x="35222" y="2491"/>
                    </a:lnTo>
                    <a:lnTo>
                      <a:pt x="35121" y="2276"/>
                    </a:lnTo>
                    <a:lnTo>
                      <a:pt x="35007" y="2074"/>
                    </a:lnTo>
                    <a:lnTo>
                      <a:pt x="34881" y="1872"/>
                    </a:lnTo>
                    <a:lnTo>
                      <a:pt x="34755" y="1682"/>
                    </a:lnTo>
                    <a:lnTo>
                      <a:pt x="34616" y="1493"/>
                    </a:lnTo>
                    <a:lnTo>
                      <a:pt x="34464" y="1316"/>
                    </a:lnTo>
                    <a:lnTo>
                      <a:pt x="34312" y="1139"/>
                    </a:lnTo>
                    <a:lnTo>
                      <a:pt x="34148" y="962"/>
                    </a:lnTo>
                    <a:lnTo>
                      <a:pt x="33971" y="810"/>
                    </a:lnTo>
                    <a:lnTo>
                      <a:pt x="33781" y="658"/>
                    </a:lnTo>
                    <a:lnTo>
                      <a:pt x="33592" y="507"/>
                    </a:lnTo>
                    <a:lnTo>
                      <a:pt x="33389" y="367"/>
                    </a:lnTo>
                    <a:lnTo>
                      <a:pt x="33187" y="241"/>
                    </a:lnTo>
                    <a:lnTo>
                      <a:pt x="32972" y="127"/>
                    </a:lnTo>
                    <a:lnTo>
                      <a:pt x="32972" y="127"/>
                    </a:lnTo>
                    <a:lnTo>
                      <a:pt x="33162" y="570"/>
                    </a:lnTo>
                    <a:lnTo>
                      <a:pt x="33162" y="570"/>
                    </a:lnTo>
                    <a:lnTo>
                      <a:pt x="32947" y="456"/>
                    </a:lnTo>
                    <a:lnTo>
                      <a:pt x="32707" y="355"/>
                    </a:lnTo>
                    <a:lnTo>
                      <a:pt x="32479" y="266"/>
                    </a:lnTo>
                    <a:lnTo>
                      <a:pt x="32251" y="203"/>
                    </a:lnTo>
                    <a:lnTo>
                      <a:pt x="32011" y="140"/>
                    </a:lnTo>
                    <a:lnTo>
                      <a:pt x="31784" y="89"/>
                    </a:lnTo>
                    <a:lnTo>
                      <a:pt x="31543" y="51"/>
                    </a:lnTo>
                    <a:lnTo>
                      <a:pt x="31303" y="13"/>
                    </a:lnTo>
                    <a:lnTo>
                      <a:pt x="31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6"/>
              <p:cNvSpPr/>
              <p:nvPr/>
            </p:nvSpPr>
            <p:spPr>
              <a:xfrm>
                <a:off x="4837325" y="2067800"/>
                <a:ext cx="361600" cy="71337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28535" extrusionOk="0">
                    <a:moveTo>
                      <a:pt x="3819" y="1"/>
                    </a:moveTo>
                    <a:lnTo>
                      <a:pt x="1" y="1505"/>
                    </a:lnTo>
                    <a:lnTo>
                      <a:pt x="10646" y="28535"/>
                    </a:lnTo>
                    <a:lnTo>
                      <a:pt x="14464" y="27030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6"/>
              <p:cNvSpPr/>
              <p:nvPr/>
            </p:nvSpPr>
            <p:spPr>
              <a:xfrm>
                <a:off x="4885050" y="2227425"/>
                <a:ext cx="530400" cy="1049975"/>
              </a:xfrm>
              <a:custGeom>
                <a:avLst/>
                <a:gdLst/>
                <a:ahLst/>
                <a:cxnLst/>
                <a:rect l="l" t="t" r="r" b="b"/>
                <a:pathLst>
                  <a:path w="21216" h="41999" extrusionOk="0">
                    <a:moveTo>
                      <a:pt x="4476" y="0"/>
                    </a:moveTo>
                    <a:lnTo>
                      <a:pt x="4211" y="38"/>
                    </a:lnTo>
                    <a:lnTo>
                      <a:pt x="3958" y="101"/>
                    </a:lnTo>
                    <a:lnTo>
                      <a:pt x="3693" y="177"/>
                    </a:lnTo>
                    <a:lnTo>
                      <a:pt x="1682" y="974"/>
                    </a:lnTo>
                    <a:lnTo>
                      <a:pt x="1430" y="1087"/>
                    </a:lnTo>
                    <a:lnTo>
                      <a:pt x="1202" y="1226"/>
                    </a:lnTo>
                    <a:lnTo>
                      <a:pt x="987" y="1378"/>
                    </a:lnTo>
                    <a:lnTo>
                      <a:pt x="797" y="1543"/>
                    </a:lnTo>
                    <a:lnTo>
                      <a:pt x="620" y="1732"/>
                    </a:lnTo>
                    <a:lnTo>
                      <a:pt x="469" y="1934"/>
                    </a:lnTo>
                    <a:lnTo>
                      <a:pt x="330" y="2149"/>
                    </a:lnTo>
                    <a:lnTo>
                      <a:pt x="228" y="2377"/>
                    </a:lnTo>
                    <a:lnTo>
                      <a:pt x="127" y="2617"/>
                    </a:lnTo>
                    <a:lnTo>
                      <a:pt x="64" y="2870"/>
                    </a:lnTo>
                    <a:lnTo>
                      <a:pt x="26" y="3110"/>
                    </a:lnTo>
                    <a:lnTo>
                      <a:pt x="1" y="3376"/>
                    </a:lnTo>
                    <a:lnTo>
                      <a:pt x="14" y="3629"/>
                    </a:lnTo>
                    <a:lnTo>
                      <a:pt x="39" y="3894"/>
                    </a:lnTo>
                    <a:lnTo>
                      <a:pt x="102" y="4147"/>
                    </a:lnTo>
                    <a:lnTo>
                      <a:pt x="191" y="4400"/>
                    </a:lnTo>
                    <a:lnTo>
                      <a:pt x="14097" y="40317"/>
                    </a:lnTo>
                    <a:lnTo>
                      <a:pt x="14211" y="40570"/>
                    </a:lnTo>
                    <a:lnTo>
                      <a:pt x="14338" y="40798"/>
                    </a:lnTo>
                    <a:lnTo>
                      <a:pt x="14489" y="41012"/>
                    </a:lnTo>
                    <a:lnTo>
                      <a:pt x="14666" y="41202"/>
                    </a:lnTo>
                    <a:lnTo>
                      <a:pt x="14856" y="41379"/>
                    </a:lnTo>
                    <a:lnTo>
                      <a:pt x="15058" y="41531"/>
                    </a:lnTo>
                    <a:lnTo>
                      <a:pt x="15273" y="41657"/>
                    </a:lnTo>
                    <a:lnTo>
                      <a:pt x="15501" y="41771"/>
                    </a:lnTo>
                    <a:lnTo>
                      <a:pt x="15741" y="41860"/>
                    </a:lnTo>
                    <a:lnTo>
                      <a:pt x="15981" y="41935"/>
                    </a:lnTo>
                    <a:lnTo>
                      <a:pt x="16234" y="41973"/>
                    </a:lnTo>
                    <a:lnTo>
                      <a:pt x="16487" y="41999"/>
                    </a:lnTo>
                    <a:lnTo>
                      <a:pt x="16752" y="41986"/>
                    </a:lnTo>
                    <a:lnTo>
                      <a:pt x="17005" y="41961"/>
                    </a:lnTo>
                    <a:lnTo>
                      <a:pt x="17271" y="41897"/>
                    </a:lnTo>
                    <a:lnTo>
                      <a:pt x="17523" y="41809"/>
                    </a:lnTo>
                    <a:lnTo>
                      <a:pt x="19534" y="41012"/>
                    </a:lnTo>
                    <a:lnTo>
                      <a:pt x="19786" y="40899"/>
                    </a:lnTo>
                    <a:lnTo>
                      <a:pt x="20014" y="40772"/>
                    </a:lnTo>
                    <a:lnTo>
                      <a:pt x="20229" y="40621"/>
                    </a:lnTo>
                    <a:lnTo>
                      <a:pt x="20419" y="40444"/>
                    </a:lnTo>
                    <a:lnTo>
                      <a:pt x="20596" y="40254"/>
                    </a:lnTo>
                    <a:lnTo>
                      <a:pt x="20747" y="40052"/>
                    </a:lnTo>
                    <a:lnTo>
                      <a:pt x="20886" y="39837"/>
                    </a:lnTo>
                    <a:lnTo>
                      <a:pt x="20987" y="39609"/>
                    </a:lnTo>
                    <a:lnTo>
                      <a:pt x="21089" y="39369"/>
                    </a:lnTo>
                    <a:lnTo>
                      <a:pt x="21152" y="39129"/>
                    </a:lnTo>
                    <a:lnTo>
                      <a:pt x="21190" y="38876"/>
                    </a:lnTo>
                    <a:lnTo>
                      <a:pt x="21215" y="38623"/>
                    </a:lnTo>
                    <a:lnTo>
                      <a:pt x="21202" y="38358"/>
                    </a:lnTo>
                    <a:lnTo>
                      <a:pt x="21177" y="38105"/>
                    </a:lnTo>
                    <a:lnTo>
                      <a:pt x="21114" y="37839"/>
                    </a:lnTo>
                    <a:lnTo>
                      <a:pt x="21025" y="37586"/>
                    </a:lnTo>
                    <a:lnTo>
                      <a:pt x="7119" y="1669"/>
                    </a:lnTo>
                    <a:lnTo>
                      <a:pt x="7018" y="1429"/>
                    </a:lnTo>
                    <a:lnTo>
                      <a:pt x="6878" y="1201"/>
                    </a:lnTo>
                    <a:lnTo>
                      <a:pt x="6727" y="986"/>
                    </a:lnTo>
                    <a:lnTo>
                      <a:pt x="6550" y="797"/>
                    </a:lnTo>
                    <a:lnTo>
                      <a:pt x="6360" y="620"/>
                    </a:lnTo>
                    <a:lnTo>
                      <a:pt x="6158" y="468"/>
                    </a:lnTo>
                    <a:lnTo>
                      <a:pt x="5943" y="329"/>
                    </a:lnTo>
                    <a:lnTo>
                      <a:pt x="5715" y="215"/>
                    </a:lnTo>
                    <a:lnTo>
                      <a:pt x="5475" y="127"/>
                    </a:lnTo>
                    <a:lnTo>
                      <a:pt x="5235" y="63"/>
                    </a:lnTo>
                    <a:lnTo>
                      <a:pt x="4982" y="1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6"/>
              <p:cNvSpPr/>
              <p:nvPr/>
            </p:nvSpPr>
            <p:spPr>
              <a:xfrm>
                <a:off x="4758325" y="1951175"/>
                <a:ext cx="220325" cy="18682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7473" extrusionOk="0">
                    <a:moveTo>
                      <a:pt x="6941" y="1"/>
                    </a:moveTo>
                    <a:lnTo>
                      <a:pt x="0" y="2731"/>
                    </a:lnTo>
                    <a:lnTo>
                      <a:pt x="1871" y="7472"/>
                    </a:lnTo>
                    <a:lnTo>
                      <a:pt x="8812" y="4741"/>
                    </a:lnTo>
                    <a:lnTo>
                      <a:pt x="69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6"/>
              <p:cNvSpPr/>
              <p:nvPr/>
            </p:nvSpPr>
            <p:spPr>
              <a:xfrm>
                <a:off x="3709300" y="438500"/>
                <a:ext cx="1653350" cy="1653350"/>
              </a:xfrm>
              <a:custGeom>
                <a:avLst/>
                <a:gdLst/>
                <a:ahLst/>
                <a:cxnLst/>
                <a:rect l="l" t="t" r="r" b="b"/>
                <a:pathLst>
                  <a:path w="66134" h="66134" extrusionOk="0">
                    <a:moveTo>
                      <a:pt x="33074" y="7611"/>
                    </a:moveTo>
                    <a:lnTo>
                      <a:pt x="33693" y="7624"/>
                    </a:lnTo>
                    <a:lnTo>
                      <a:pt x="34313" y="7649"/>
                    </a:lnTo>
                    <a:lnTo>
                      <a:pt x="34932" y="7687"/>
                    </a:lnTo>
                    <a:lnTo>
                      <a:pt x="35539" y="7738"/>
                    </a:lnTo>
                    <a:lnTo>
                      <a:pt x="36158" y="7801"/>
                    </a:lnTo>
                    <a:lnTo>
                      <a:pt x="36765" y="7889"/>
                    </a:lnTo>
                    <a:lnTo>
                      <a:pt x="37372" y="7990"/>
                    </a:lnTo>
                    <a:lnTo>
                      <a:pt x="37966" y="8092"/>
                    </a:lnTo>
                    <a:lnTo>
                      <a:pt x="38573" y="8218"/>
                    </a:lnTo>
                    <a:lnTo>
                      <a:pt x="39167" y="8370"/>
                    </a:lnTo>
                    <a:lnTo>
                      <a:pt x="39761" y="8521"/>
                    </a:lnTo>
                    <a:lnTo>
                      <a:pt x="40343" y="8686"/>
                    </a:lnTo>
                    <a:lnTo>
                      <a:pt x="40925" y="8863"/>
                    </a:lnTo>
                    <a:lnTo>
                      <a:pt x="41506" y="9065"/>
                    </a:lnTo>
                    <a:lnTo>
                      <a:pt x="42088" y="9280"/>
                    </a:lnTo>
                    <a:lnTo>
                      <a:pt x="42644" y="9495"/>
                    </a:lnTo>
                    <a:lnTo>
                      <a:pt x="43213" y="9735"/>
                    </a:lnTo>
                    <a:lnTo>
                      <a:pt x="43769" y="9988"/>
                    </a:lnTo>
                    <a:lnTo>
                      <a:pt x="44325" y="10241"/>
                    </a:lnTo>
                    <a:lnTo>
                      <a:pt x="44869" y="10519"/>
                    </a:lnTo>
                    <a:lnTo>
                      <a:pt x="45400" y="10810"/>
                    </a:lnTo>
                    <a:lnTo>
                      <a:pt x="45931" y="11113"/>
                    </a:lnTo>
                    <a:lnTo>
                      <a:pt x="46462" y="11429"/>
                    </a:lnTo>
                    <a:lnTo>
                      <a:pt x="46968" y="11758"/>
                    </a:lnTo>
                    <a:lnTo>
                      <a:pt x="47486" y="12099"/>
                    </a:lnTo>
                    <a:lnTo>
                      <a:pt x="47979" y="12453"/>
                    </a:lnTo>
                    <a:lnTo>
                      <a:pt x="48472" y="12820"/>
                    </a:lnTo>
                    <a:lnTo>
                      <a:pt x="48965" y="13199"/>
                    </a:lnTo>
                    <a:lnTo>
                      <a:pt x="49433" y="13578"/>
                    </a:lnTo>
                    <a:lnTo>
                      <a:pt x="49901" y="13983"/>
                    </a:lnTo>
                    <a:lnTo>
                      <a:pt x="50356" y="14400"/>
                    </a:lnTo>
                    <a:lnTo>
                      <a:pt x="50811" y="14817"/>
                    </a:lnTo>
                    <a:lnTo>
                      <a:pt x="51254" y="15260"/>
                    </a:lnTo>
                    <a:lnTo>
                      <a:pt x="51671" y="15702"/>
                    </a:lnTo>
                    <a:lnTo>
                      <a:pt x="52101" y="16170"/>
                    </a:lnTo>
                    <a:lnTo>
                      <a:pt x="52505" y="16638"/>
                    </a:lnTo>
                    <a:lnTo>
                      <a:pt x="52897" y="17118"/>
                    </a:lnTo>
                    <a:lnTo>
                      <a:pt x="53289" y="17611"/>
                    </a:lnTo>
                    <a:lnTo>
                      <a:pt x="53668" y="18117"/>
                    </a:lnTo>
                    <a:lnTo>
                      <a:pt x="54022" y="18635"/>
                    </a:lnTo>
                    <a:lnTo>
                      <a:pt x="54376" y="19154"/>
                    </a:lnTo>
                    <a:lnTo>
                      <a:pt x="54718" y="19697"/>
                    </a:lnTo>
                    <a:lnTo>
                      <a:pt x="55046" y="20241"/>
                    </a:lnTo>
                    <a:lnTo>
                      <a:pt x="55362" y="20797"/>
                    </a:lnTo>
                    <a:lnTo>
                      <a:pt x="55666" y="21366"/>
                    </a:lnTo>
                    <a:lnTo>
                      <a:pt x="55957" y="21948"/>
                    </a:lnTo>
                    <a:lnTo>
                      <a:pt x="56222" y="22529"/>
                    </a:lnTo>
                    <a:lnTo>
                      <a:pt x="56488" y="23136"/>
                    </a:lnTo>
                    <a:lnTo>
                      <a:pt x="56740" y="23743"/>
                    </a:lnTo>
                    <a:lnTo>
                      <a:pt x="56968" y="24350"/>
                    </a:lnTo>
                    <a:lnTo>
                      <a:pt x="57183" y="24969"/>
                    </a:lnTo>
                    <a:lnTo>
                      <a:pt x="57385" y="25589"/>
                    </a:lnTo>
                    <a:lnTo>
                      <a:pt x="57575" y="26208"/>
                    </a:lnTo>
                    <a:lnTo>
                      <a:pt x="57739" y="26828"/>
                    </a:lnTo>
                    <a:lnTo>
                      <a:pt x="57891" y="27447"/>
                    </a:lnTo>
                    <a:lnTo>
                      <a:pt x="58017" y="28079"/>
                    </a:lnTo>
                    <a:lnTo>
                      <a:pt x="58131" y="28699"/>
                    </a:lnTo>
                    <a:lnTo>
                      <a:pt x="58232" y="29318"/>
                    </a:lnTo>
                    <a:lnTo>
                      <a:pt x="58321" y="29951"/>
                    </a:lnTo>
                    <a:lnTo>
                      <a:pt x="58397" y="30570"/>
                    </a:lnTo>
                    <a:lnTo>
                      <a:pt x="58447" y="31202"/>
                    </a:lnTo>
                    <a:lnTo>
                      <a:pt x="58485" y="31822"/>
                    </a:lnTo>
                    <a:lnTo>
                      <a:pt x="58510" y="32441"/>
                    </a:lnTo>
                    <a:lnTo>
                      <a:pt x="58510" y="33061"/>
                    </a:lnTo>
                    <a:lnTo>
                      <a:pt x="58510" y="33680"/>
                    </a:lnTo>
                    <a:lnTo>
                      <a:pt x="58485" y="34300"/>
                    </a:lnTo>
                    <a:lnTo>
                      <a:pt x="58447" y="34919"/>
                    </a:lnTo>
                    <a:lnTo>
                      <a:pt x="58397" y="35539"/>
                    </a:lnTo>
                    <a:lnTo>
                      <a:pt x="58321" y="36145"/>
                    </a:lnTo>
                    <a:lnTo>
                      <a:pt x="58245" y="36752"/>
                    </a:lnTo>
                    <a:lnTo>
                      <a:pt x="58144" y="37359"/>
                    </a:lnTo>
                    <a:lnTo>
                      <a:pt x="58030" y="37966"/>
                    </a:lnTo>
                    <a:lnTo>
                      <a:pt x="57903" y="38560"/>
                    </a:lnTo>
                    <a:lnTo>
                      <a:pt x="57764" y="39154"/>
                    </a:lnTo>
                    <a:lnTo>
                      <a:pt x="57613" y="39748"/>
                    </a:lnTo>
                    <a:lnTo>
                      <a:pt x="57448" y="40343"/>
                    </a:lnTo>
                    <a:lnTo>
                      <a:pt x="57259" y="40924"/>
                    </a:lnTo>
                    <a:lnTo>
                      <a:pt x="57069" y="41506"/>
                    </a:lnTo>
                    <a:lnTo>
                      <a:pt x="56854" y="42075"/>
                    </a:lnTo>
                    <a:lnTo>
                      <a:pt x="56639" y="42644"/>
                    </a:lnTo>
                    <a:lnTo>
                      <a:pt x="56399" y="43200"/>
                    </a:lnTo>
                    <a:lnTo>
                      <a:pt x="56146" y="43756"/>
                    </a:lnTo>
                    <a:lnTo>
                      <a:pt x="55881" y="44312"/>
                    </a:lnTo>
                    <a:lnTo>
                      <a:pt x="55603" y="44856"/>
                    </a:lnTo>
                    <a:lnTo>
                      <a:pt x="55324" y="45400"/>
                    </a:lnTo>
                    <a:lnTo>
                      <a:pt x="55021" y="45931"/>
                    </a:lnTo>
                    <a:lnTo>
                      <a:pt x="54705" y="46449"/>
                    </a:lnTo>
                    <a:lnTo>
                      <a:pt x="54376" y="46967"/>
                    </a:lnTo>
                    <a:lnTo>
                      <a:pt x="54035" y="47473"/>
                    </a:lnTo>
                    <a:lnTo>
                      <a:pt x="53681" y="47979"/>
                    </a:lnTo>
                    <a:lnTo>
                      <a:pt x="53314" y="48472"/>
                    </a:lnTo>
                    <a:lnTo>
                      <a:pt x="52935" y="48952"/>
                    </a:lnTo>
                    <a:lnTo>
                      <a:pt x="52543" y="49433"/>
                    </a:lnTo>
                    <a:lnTo>
                      <a:pt x="52151" y="49900"/>
                    </a:lnTo>
                    <a:lnTo>
                      <a:pt x="51734" y="50356"/>
                    </a:lnTo>
                    <a:lnTo>
                      <a:pt x="51304" y="50798"/>
                    </a:lnTo>
                    <a:lnTo>
                      <a:pt x="50874" y="51241"/>
                    </a:lnTo>
                    <a:lnTo>
                      <a:pt x="50419" y="51670"/>
                    </a:lnTo>
                    <a:lnTo>
                      <a:pt x="49964" y="52088"/>
                    </a:lnTo>
                    <a:lnTo>
                      <a:pt x="49496" y="52492"/>
                    </a:lnTo>
                    <a:lnTo>
                      <a:pt x="49016" y="52897"/>
                    </a:lnTo>
                    <a:lnTo>
                      <a:pt x="48523" y="53276"/>
                    </a:lnTo>
                    <a:lnTo>
                      <a:pt x="48017" y="53655"/>
                    </a:lnTo>
                    <a:lnTo>
                      <a:pt x="47499" y="54022"/>
                    </a:lnTo>
                    <a:lnTo>
                      <a:pt x="46968" y="54376"/>
                    </a:lnTo>
                    <a:lnTo>
                      <a:pt x="46437" y="54705"/>
                    </a:lnTo>
                    <a:lnTo>
                      <a:pt x="45893" y="55033"/>
                    </a:lnTo>
                    <a:lnTo>
                      <a:pt x="45337" y="55349"/>
                    </a:lnTo>
                    <a:lnTo>
                      <a:pt x="44768" y="55653"/>
                    </a:lnTo>
                    <a:lnTo>
                      <a:pt x="44186" y="55944"/>
                    </a:lnTo>
                    <a:lnTo>
                      <a:pt x="43605" y="56222"/>
                    </a:lnTo>
                    <a:lnTo>
                      <a:pt x="42998" y="56487"/>
                    </a:lnTo>
                    <a:lnTo>
                      <a:pt x="42391" y="56727"/>
                    </a:lnTo>
                    <a:lnTo>
                      <a:pt x="41784" y="56968"/>
                    </a:lnTo>
                    <a:lnTo>
                      <a:pt x="41165" y="57183"/>
                    </a:lnTo>
                    <a:lnTo>
                      <a:pt x="40545" y="57385"/>
                    </a:lnTo>
                    <a:lnTo>
                      <a:pt x="39926" y="57562"/>
                    </a:lnTo>
                    <a:lnTo>
                      <a:pt x="39306" y="57726"/>
                    </a:lnTo>
                    <a:lnTo>
                      <a:pt x="38687" y="57878"/>
                    </a:lnTo>
                    <a:lnTo>
                      <a:pt x="38055" y="58017"/>
                    </a:lnTo>
                    <a:lnTo>
                      <a:pt x="37435" y="58131"/>
                    </a:lnTo>
                    <a:lnTo>
                      <a:pt x="36803" y="58232"/>
                    </a:lnTo>
                    <a:lnTo>
                      <a:pt x="36184" y="58320"/>
                    </a:lnTo>
                    <a:lnTo>
                      <a:pt x="35564" y="58384"/>
                    </a:lnTo>
                    <a:lnTo>
                      <a:pt x="34932" y="58434"/>
                    </a:lnTo>
                    <a:lnTo>
                      <a:pt x="34313" y="58472"/>
                    </a:lnTo>
                    <a:lnTo>
                      <a:pt x="33693" y="58497"/>
                    </a:lnTo>
                    <a:lnTo>
                      <a:pt x="33074" y="58510"/>
                    </a:lnTo>
                    <a:lnTo>
                      <a:pt x="32441" y="58497"/>
                    </a:lnTo>
                    <a:lnTo>
                      <a:pt x="31835" y="58472"/>
                    </a:lnTo>
                    <a:lnTo>
                      <a:pt x="31215" y="58434"/>
                    </a:lnTo>
                    <a:lnTo>
                      <a:pt x="30596" y="58384"/>
                    </a:lnTo>
                    <a:lnTo>
                      <a:pt x="29989" y="58320"/>
                    </a:lnTo>
                    <a:lnTo>
                      <a:pt x="29382" y="58232"/>
                    </a:lnTo>
                    <a:lnTo>
                      <a:pt x="28775" y="58143"/>
                    </a:lnTo>
                    <a:lnTo>
                      <a:pt x="28168" y="58030"/>
                    </a:lnTo>
                    <a:lnTo>
                      <a:pt x="27561" y="57903"/>
                    </a:lnTo>
                    <a:lnTo>
                      <a:pt x="26967" y="57764"/>
                    </a:lnTo>
                    <a:lnTo>
                      <a:pt x="26386" y="57612"/>
                    </a:lnTo>
                    <a:lnTo>
                      <a:pt x="25792" y="57435"/>
                    </a:lnTo>
                    <a:lnTo>
                      <a:pt x="25210" y="57258"/>
                    </a:lnTo>
                    <a:lnTo>
                      <a:pt x="24628" y="57056"/>
                    </a:lnTo>
                    <a:lnTo>
                      <a:pt x="24060" y="56854"/>
                    </a:lnTo>
                    <a:lnTo>
                      <a:pt x="23491" y="56626"/>
                    </a:lnTo>
                    <a:lnTo>
                      <a:pt x="22922" y="56386"/>
                    </a:lnTo>
                    <a:lnTo>
                      <a:pt x="22365" y="56146"/>
                    </a:lnTo>
                    <a:lnTo>
                      <a:pt x="21822" y="55880"/>
                    </a:lnTo>
                    <a:lnTo>
                      <a:pt x="21278" y="55602"/>
                    </a:lnTo>
                    <a:lnTo>
                      <a:pt x="20735" y="55311"/>
                    </a:lnTo>
                    <a:lnTo>
                      <a:pt x="20204" y="55008"/>
                    </a:lnTo>
                    <a:lnTo>
                      <a:pt x="19685" y="54692"/>
                    </a:lnTo>
                    <a:lnTo>
                      <a:pt x="19167" y="54363"/>
                    </a:lnTo>
                    <a:lnTo>
                      <a:pt x="18661" y="54022"/>
                    </a:lnTo>
                    <a:lnTo>
                      <a:pt x="18155" y="53681"/>
                    </a:lnTo>
                    <a:lnTo>
                      <a:pt x="17662" y="53314"/>
                    </a:lnTo>
                    <a:lnTo>
                      <a:pt x="17182" y="52935"/>
                    </a:lnTo>
                    <a:lnTo>
                      <a:pt x="16702" y="52543"/>
                    </a:lnTo>
                    <a:lnTo>
                      <a:pt x="16234" y="52138"/>
                    </a:lnTo>
                    <a:lnTo>
                      <a:pt x="15779" y="51734"/>
                    </a:lnTo>
                    <a:lnTo>
                      <a:pt x="15324" y="51304"/>
                    </a:lnTo>
                    <a:lnTo>
                      <a:pt x="14894" y="50861"/>
                    </a:lnTo>
                    <a:lnTo>
                      <a:pt x="14464" y="50419"/>
                    </a:lnTo>
                    <a:lnTo>
                      <a:pt x="14047" y="49964"/>
                    </a:lnTo>
                    <a:lnTo>
                      <a:pt x="13629" y="49483"/>
                    </a:lnTo>
                    <a:lnTo>
                      <a:pt x="13238" y="49003"/>
                    </a:lnTo>
                    <a:lnTo>
                      <a:pt x="12846" y="48510"/>
                    </a:lnTo>
                    <a:lnTo>
                      <a:pt x="12479" y="48004"/>
                    </a:lnTo>
                    <a:lnTo>
                      <a:pt x="12112" y="47498"/>
                    </a:lnTo>
                    <a:lnTo>
                      <a:pt x="11758" y="46967"/>
                    </a:lnTo>
                    <a:lnTo>
                      <a:pt x="11417" y="46436"/>
                    </a:lnTo>
                    <a:lnTo>
                      <a:pt x="11088" y="45880"/>
                    </a:lnTo>
                    <a:lnTo>
                      <a:pt x="10785" y="45324"/>
                    </a:lnTo>
                    <a:lnTo>
                      <a:pt x="10481" y="44755"/>
                    </a:lnTo>
                    <a:lnTo>
                      <a:pt x="10191" y="44186"/>
                    </a:lnTo>
                    <a:lnTo>
                      <a:pt x="9913" y="43592"/>
                    </a:lnTo>
                    <a:lnTo>
                      <a:pt x="9647" y="42998"/>
                    </a:lnTo>
                    <a:lnTo>
                      <a:pt x="9407" y="42391"/>
                    </a:lnTo>
                    <a:lnTo>
                      <a:pt x="9167" y="41771"/>
                    </a:lnTo>
                    <a:lnTo>
                      <a:pt x="8952" y="41152"/>
                    </a:lnTo>
                    <a:lnTo>
                      <a:pt x="8749" y="40532"/>
                    </a:lnTo>
                    <a:lnTo>
                      <a:pt x="8572" y="39913"/>
                    </a:lnTo>
                    <a:lnTo>
                      <a:pt x="8408" y="39293"/>
                    </a:lnTo>
                    <a:lnTo>
                      <a:pt x="8256" y="38674"/>
                    </a:lnTo>
                    <a:lnTo>
                      <a:pt x="8117" y="38054"/>
                    </a:lnTo>
                    <a:lnTo>
                      <a:pt x="8004" y="37422"/>
                    </a:lnTo>
                    <a:lnTo>
                      <a:pt x="7902" y="36803"/>
                    </a:lnTo>
                    <a:lnTo>
                      <a:pt x="7814" y="36183"/>
                    </a:lnTo>
                    <a:lnTo>
                      <a:pt x="7751" y="35551"/>
                    </a:lnTo>
                    <a:lnTo>
                      <a:pt x="7688" y="34932"/>
                    </a:lnTo>
                    <a:lnTo>
                      <a:pt x="7650" y="34300"/>
                    </a:lnTo>
                    <a:lnTo>
                      <a:pt x="7637" y="33680"/>
                    </a:lnTo>
                    <a:lnTo>
                      <a:pt x="7624" y="33061"/>
                    </a:lnTo>
                    <a:lnTo>
                      <a:pt x="7637" y="32441"/>
                    </a:lnTo>
                    <a:lnTo>
                      <a:pt x="7650" y="31822"/>
                    </a:lnTo>
                    <a:lnTo>
                      <a:pt x="7688" y="31202"/>
                    </a:lnTo>
                    <a:lnTo>
                      <a:pt x="7751" y="30595"/>
                    </a:lnTo>
                    <a:lnTo>
                      <a:pt x="7814" y="29976"/>
                    </a:lnTo>
                    <a:lnTo>
                      <a:pt x="7890" y="29369"/>
                    </a:lnTo>
                    <a:lnTo>
                      <a:pt x="7991" y="28762"/>
                    </a:lnTo>
                    <a:lnTo>
                      <a:pt x="8105" y="28155"/>
                    </a:lnTo>
                    <a:lnTo>
                      <a:pt x="8231" y="27561"/>
                    </a:lnTo>
                    <a:lnTo>
                      <a:pt x="8370" y="26967"/>
                    </a:lnTo>
                    <a:lnTo>
                      <a:pt x="8522" y="26373"/>
                    </a:lnTo>
                    <a:lnTo>
                      <a:pt x="8699" y="25791"/>
                    </a:lnTo>
                    <a:lnTo>
                      <a:pt x="8876" y="25197"/>
                    </a:lnTo>
                    <a:lnTo>
                      <a:pt x="9066" y="24628"/>
                    </a:lnTo>
                    <a:lnTo>
                      <a:pt x="9280" y="24046"/>
                    </a:lnTo>
                    <a:lnTo>
                      <a:pt x="9508" y="23478"/>
                    </a:lnTo>
                    <a:lnTo>
                      <a:pt x="9736" y="22921"/>
                    </a:lnTo>
                    <a:lnTo>
                      <a:pt x="9988" y="22365"/>
                    </a:lnTo>
                    <a:lnTo>
                      <a:pt x="10254" y="21809"/>
                    </a:lnTo>
                    <a:lnTo>
                      <a:pt x="10532" y="21265"/>
                    </a:lnTo>
                    <a:lnTo>
                      <a:pt x="10823" y="20734"/>
                    </a:lnTo>
                    <a:lnTo>
                      <a:pt x="11126" y="20203"/>
                    </a:lnTo>
                    <a:lnTo>
                      <a:pt x="11442" y="19672"/>
                    </a:lnTo>
                    <a:lnTo>
                      <a:pt x="11758" y="19154"/>
                    </a:lnTo>
                    <a:lnTo>
                      <a:pt x="12100" y="18648"/>
                    </a:lnTo>
                    <a:lnTo>
                      <a:pt x="12454" y="18142"/>
                    </a:lnTo>
                    <a:lnTo>
                      <a:pt x="12820" y="17649"/>
                    </a:lnTo>
                    <a:lnTo>
                      <a:pt x="13200" y="17169"/>
                    </a:lnTo>
                    <a:lnTo>
                      <a:pt x="13592" y="16701"/>
                    </a:lnTo>
                    <a:lnTo>
                      <a:pt x="13996" y="16233"/>
                    </a:lnTo>
                    <a:lnTo>
                      <a:pt x="14401" y="15766"/>
                    </a:lnTo>
                    <a:lnTo>
                      <a:pt x="14831" y="15323"/>
                    </a:lnTo>
                    <a:lnTo>
                      <a:pt x="15260" y="14881"/>
                    </a:lnTo>
                    <a:lnTo>
                      <a:pt x="15715" y="14451"/>
                    </a:lnTo>
                    <a:lnTo>
                      <a:pt x="16171" y="14034"/>
                    </a:lnTo>
                    <a:lnTo>
                      <a:pt x="16638" y="13629"/>
                    </a:lnTo>
                    <a:lnTo>
                      <a:pt x="17131" y="13237"/>
                    </a:lnTo>
                    <a:lnTo>
                      <a:pt x="17625" y="12845"/>
                    </a:lnTo>
                    <a:lnTo>
                      <a:pt x="18130" y="12466"/>
                    </a:lnTo>
                    <a:lnTo>
                      <a:pt x="18636" y="12112"/>
                    </a:lnTo>
                    <a:lnTo>
                      <a:pt x="19167" y="11758"/>
                    </a:lnTo>
                    <a:lnTo>
                      <a:pt x="19698" y="11417"/>
                    </a:lnTo>
                    <a:lnTo>
                      <a:pt x="20254" y="11088"/>
                    </a:lnTo>
                    <a:lnTo>
                      <a:pt x="20810" y="10772"/>
                    </a:lnTo>
                    <a:lnTo>
                      <a:pt x="21379" y="10468"/>
                    </a:lnTo>
                    <a:lnTo>
                      <a:pt x="21948" y="10178"/>
                    </a:lnTo>
                    <a:lnTo>
                      <a:pt x="22542" y="9899"/>
                    </a:lnTo>
                    <a:lnTo>
                      <a:pt x="23137" y="9647"/>
                    </a:lnTo>
                    <a:lnTo>
                      <a:pt x="23743" y="9394"/>
                    </a:lnTo>
                    <a:lnTo>
                      <a:pt x="24363" y="9166"/>
                    </a:lnTo>
                    <a:lnTo>
                      <a:pt x="24970" y="8951"/>
                    </a:lnTo>
                    <a:lnTo>
                      <a:pt x="25589" y="8749"/>
                    </a:lnTo>
                    <a:lnTo>
                      <a:pt x="26209" y="8559"/>
                    </a:lnTo>
                    <a:lnTo>
                      <a:pt x="26841" y="8395"/>
                    </a:lnTo>
                    <a:lnTo>
                      <a:pt x="27460" y="8243"/>
                    </a:lnTo>
                    <a:lnTo>
                      <a:pt x="28080" y="8117"/>
                    </a:lnTo>
                    <a:lnTo>
                      <a:pt x="28699" y="7990"/>
                    </a:lnTo>
                    <a:lnTo>
                      <a:pt x="29331" y="7889"/>
                    </a:lnTo>
                    <a:lnTo>
                      <a:pt x="29951" y="7813"/>
                    </a:lnTo>
                    <a:lnTo>
                      <a:pt x="30583" y="7738"/>
                    </a:lnTo>
                    <a:lnTo>
                      <a:pt x="31203" y="7687"/>
                    </a:lnTo>
                    <a:lnTo>
                      <a:pt x="31822" y="7649"/>
                    </a:lnTo>
                    <a:lnTo>
                      <a:pt x="32454" y="7624"/>
                    </a:lnTo>
                    <a:lnTo>
                      <a:pt x="33074" y="7611"/>
                    </a:lnTo>
                    <a:close/>
                    <a:moveTo>
                      <a:pt x="32265" y="0"/>
                    </a:moveTo>
                    <a:lnTo>
                      <a:pt x="31455" y="38"/>
                    </a:lnTo>
                    <a:lnTo>
                      <a:pt x="30646" y="89"/>
                    </a:lnTo>
                    <a:lnTo>
                      <a:pt x="29837" y="152"/>
                    </a:lnTo>
                    <a:lnTo>
                      <a:pt x="29015" y="241"/>
                    </a:lnTo>
                    <a:lnTo>
                      <a:pt x="28206" y="354"/>
                    </a:lnTo>
                    <a:lnTo>
                      <a:pt x="27397" y="493"/>
                    </a:lnTo>
                    <a:lnTo>
                      <a:pt x="26588" y="645"/>
                    </a:lnTo>
                    <a:lnTo>
                      <a:pt x="25779" y="809"/>
                    </a:lnTo>
                    <a:lnTo>
                      <a:pt x="24970" y="1012"/>
                    </a:lnTo>
                    <a:lnTo>
                      <a:pt x="24161" y="1227"/>
                    </a:lnTo>
                    <a:lnTo>
                      <a:pt x="23352" y="1467"/>
                    </a:lnTo>
                    <a:lnTo>
                      <a:pt x="22555" y="1720"/>
                    </a:lnTo>
                    <a:lnTo>
                      <a:pt x="21746" y="1998"/>
                    </a:lnTo>
                    <a:lnTo>
                      <a:pt x="20949" y="2301"/>
                    </a:lnTo>
                    <a:lnTo>
                      <a:pt x="20166" y="2630"/>
                    </a:lnTo>
                    <a:lnTo>
                      <a:pt x="19382" y="2971"/>
                    </a:lnTo>
                    <a:lnTo>
                      <a:pt x="18623" y="3325"/>
                    </a:lnTo>
                    <a:lnTo>
                      <a:pt x="17865" y="3705"/>
                    </a:lnTo>
                    <a:lnTo>
                      <a:pt x="17131" y="4097"/>
                    </a:lnTo>
                    <a:lnTo>
                      <a:pt x="16411" y="4501"/>
                    </a:lnTo>
                    <a:lnTo>
                      <a:pt x="15703" y="4931"/>
                    </a:lnTo>
                    <a:lnTo>
                      <a:pt x="14995" y="5373"/>
                    </a:lnTo>
                    <a:lnTo>
                      <a:pt x="14312" y="5829"/>
                    </a:lnTo>
                    <a:lnTo>
                      <a:pt x="13642" y="6296"/>
                    </a:lnTo>
                    <a:lnTo>
                      <a:pt x="12997" y="6789"/>
                    </a:lnTo>
                    <a:lnTo>
                      <a:pt x="12353" y="7295"/>
                    </a:lnTo>
                    <a:lnTo>
                      <a:pt x="11720" y="7801"/>
                    </a:lnTo>
                    <a:lnTo>
                      <a:pt x="11114" y="8332"/>
                    </a:lnTo>
                    <a:lnTo>
                      <a:pt x="10519" y="8875"/>
                    </a:lnTo>
                    <a:lnTo>
                      <a:pt x="9938" y="9432"/>
                    </a:lnTo>
                    <a:lnTo>
                      <a:pt x="9369" y="10013"/>
                    </a:lnTo>
                    <a:lnTo>
                      <a:pt x="8813" y="10595"/>
                    </a:lnTo>
                    <a:lnTo>
                      <a:pt x="8282" y="11189"/>
                    </a:lnTo>
                    <a:lnTo>
                      <a:pt x="7751" y="11796"/>
                    </a:lnTo>
                    <a:lnTo>
                      <a:pt x="7245" y="12415"/>
                    </a:lnTo>
                    <a:lnTo>
                      <a:pt x="6752" y="13035"/>
                    </a:lnTo>
                    <a:lnTo>
                      <a:pt x="6284" y="13680"/>
                    </a:lnTo>
                    <a:lnTo>
                      <a:pt x="5829" y="14337"/>
                    </a:lnTo>
                    <a:lnTo>
                      <a:pt x="5387" y="14994"/>
                    </a:lnTo>
                    <a:lnTo>
                      <a:pt x="4957" y="15664"/>
                    </a:lnTo>
                    <a:lnTo>
                      <a:pt x="4552" y="16347"/>
                    </a:lnTo>
                    <a:lnTo>
                      <a:pt x="4160" y="17030"/>
                    </a:lnTo>
                    <a:lnTo>
                      <a:pt x="3781" y="17738"/>
                    </a:lnTo>
                    <a:lnTo>
                      <a:pt x="3414" y="18446"/>
                    </a:lnTo>
                    <a:lnTo>
                      <a:pt x="3073" y="19154"/>
                    </a:lnTo>
                    <a:lnTo>
                      <a:pt x="2757" y="19887"/>
                    </a:lnTo>
                    <a:lnTo>
                      <a:pt x="2441" y="20608"/>
                    </a:lnTo>
                    <a:lnTo>
                      <a:pt x="2150" y="21354"/>
                    </a:lnTo>
                    <a:lnTo>
                      <a:pt x="1885" y="22100"/>
                    </a:lnTo>
                    <a:lnTo>
                      <a:pt x="1632" y="22845"/>
                    </a:lnTo>
                    <a:lnTo>
                      <a:pt x="1392" y="23604"/>
                    </a:lnTo>
                    <a:lnTo>
                      <a:pt x="1177" y="24375"/>
                    </a:lnTo>
                    <a:lnTo>
                      <a:pt x="974" y="25134"/>
                    </a:lnTo>
                    <a:lnTo>
                      <a:pt x="785" y="25918"/>
                    </a:lnTo>
                    <a:lnTo>
                      <a:pt x="620" y="26689"/>
                    </a:lnTo>
                    <a:lnTo>
                      <a:pt x="481" y="27473"/>
                    </a:lnTo>
                    <a:lnTo>
                      <a:pt x="355" y="28269"/>
                    </a:lnTo>
                    <a:lnTo>
                      <a:pt x="254" y="29053"/>
                    </a:lnTo>
                    <a:lnTo>
                      <a:pt x="165" y="29849"/>
                    </a:lnTo>
                    <a:lnTo>
                      <a:pt x="89" y="30646"/>
                    </a:lnTo>
                    <a:lnTo>
                      <a:pt x="39" y="31455"/>
                    </a:lnTo>
                    <a:lnTo>
                      <a:pt x="14" y="32251"/>
                    </a:lnTo>
                    <a:lnTo>
                      <a:pt x="1" y="33061"/>
                    </a:lnTo>
                    <a:lnTo>
                      <a:pt x="14" y="33870"/>
                    </a:lnTo>
                    <a:lnTo>
                      <a:pt x="39" y="34679"/>
                    </a:lnTo>
                    <a:lnTo>
                      <a:pt x="89" y="35488"/>
                    </a:lnTo>
                    <a:lnTo>
                      <a:pt x="165" y="36297"/>
                    </a:lnTo>
                    <a:lnTo>
                      <a:pt x="254" y="37106"/>
                    </a:lnTo>
                    <a:lnTo>
                      <a:pt x="368" y="37928"/>
                    </a:lnTo>
                    <a:lnTo>
                      <a:pt x="494" y="38737"/>
                    </a:lnTo>
                    <a:lnTo>
                      <a:pt x="646" y="39546"/>
                    </a:lnTo>
                    <a:lnTo>
                      <a:pt x="823" y="40355"/>
                    </a:lnTo>
                    <a:lnTo>
                      <a:pt x="1012" y="41164"/>
                    </a:lnTo>
                    <a:lnTo>
                      <a:pt x="1227" y="41974"/>
                    </a:lnTo>
                    <a:lnTo>
                      <a:pt x="1467" y="42783"/>
                    </a:lnTo>
                    <a:lnTo>
                      <a:pt x="1733" y="43579"/>
                    </a:lnTo>
                    <a:lnTo>
                      <a:pt x="2011" y="44376"/>
                    </a:lnTo>
                    <a:lnTo>
                      <a:pt x="2314" y="45185"/>
                    </a:lnTo>
                    <a:lnTo>
                      <a:pt x="2631" y="45969"/>
                    </a:lnTo>
                    <a:lnTo>
                      <a:pt x="2972" y="46752"/>
                    </a:lnTo>
                    <a:lnTo>
                      <a:pt x="3338" y="47511"/>
                    </a:lnTo>
                    <a:lnTo>
                      <a:pt x="3705" y="48257"/>
                    </a:lnTo>
                    <a:lnTo>
                      <a:pt x="4097" y="49003"/>
                    </a:lnTo>
                    <a:lnTo>
                      <a:pt x="4514" y="49723"/>
                    </a:lnTo>
                    <a:lnTo>
                      <a:pt x="4931" y="50431"/>
                    </a:lnTo>
                    <a:lnTo>
                      <a:pt x="5374" y="51127"/>
                    </a:lnTo>
                    <a:lnTo>
                      <a:pt x="5842" y="51809"/>
                    </a:lnTo>
                    <a:lnTo>
                      <a:pt x="6309" y="52480"/>
                    </a:lnTo>
                    <a:lnTo>
                      <a:pt x="6790" y="53137"/>
                    </a:lnTo>
                    <a:lnTo>
                      <a:pt x="7296" y="53782"/>
                    </a:lnTo>
                    <a:lnTo>
                      <a:pt x="7814" y="54414"/>
                    </a:lnTo>
                    <a:lnTo>
                      <a:pt x="8345" y="55021"/>
                    </a:lnTo>
                    <a:lnTo>
                      <a:pt x="8889" y="55615"/>
                    </a:lnTo>
                    <a:lnTo>
                      <a:pt x="9445" y="56196"/>
                    </a:lnTo>
                    <a:lnTo>
                      <a:pt x="10014" y="56765"/>
                    </a:lnTo>
                    <a:lnTo>
                      <a:pt x="10595" y="57322"/>
                    </a:lnTo>
                    <a:lnTo>
                      <a:pt x="11189" y="57853"/>
                    </a:lnTo>
                    <a:lnTo>
                      <a:pt x="11796" y="58384"/>
                    </a:lnTo>
                    <a:lnTo>
                      <a:pt x="12416" y="58889"/>
                    </a:lnTo>
                    <a:lnTo>
                      <a:pt x="13048" y="59370"/>
                    </a:lnTo>
                    <a:lnTo>
                      <a:pt x="13693" y="59850"/>
                    </a:lnTo>
                    <a:lnTo>
                      <a:pt x="14337" y="60305"/>
                    </a:lnTo>
                    <a:lnTo>
                      <a:pt x="14995" y="60748"/>
                    </a:lnTo>
                    <a:lnTo>
                      <a:pt x="15678" y="61178"/>
                    </a:lnTo>
                    <a:lnTo>
                      <a:pt x="16348" y="61582"/>
                    </a:lnTo>
                    <a:lnTo>
                      <a:pt x="17043" y="61974"/>
                    </a:lnTo>
                    <a:lnTo>
                      <a:pt x="17738" y="62353"/>
                    </a:lnTo>
                    <a:lnTo>
                      <a:pt x="18446" y="62707"/>
                    </a:lnTo>
                    <a:lnTo>
                      <a:pt x="19167" y="63049"/>
                    </a:lnTo>
                    <a:lnTo>
                      <a:pt x="19888" y="63377"/>
                    </a:lnTo>
                    <a:lnTo>
                      <a:pt x="20621" y="63681"/>
                    </a:lnTo>
                    <a:lnTo>
                      <a:pt x="21354" y="63972"/>
                    </a:lnTo>
                    <a:lnTo>
                      <a:pt x="22100" y="64250"/>
                    </a:lnTo>
                    <a:lnTo>
                      <a:pt x="22858" y="64503"/>
                    </a:lnTo>
                    <a:lnTo>
                      <a:pt x="23617" y="64743"/>
                    </a:lnTo>
                    <a:lnTo>
                      <a:pt x="24376" y="64958"/>
                    </a:lnTo>
                    <a:lnTo>
                      <a:pt x="25147" y="65160"/>
                    </a:lnTo>
                    <a:lnTo>
                      <a:pt x="25918" y="65337"/>
                    </a:lnTo>
                    <a:lnTo>
                      <a:pt x="26702" y="65501"/>
                    </a:lnTo>
                    <a:lnTo>
                      <a:pt x="27486" y="65653"/>
                    </a:lnTo>
                    <a:lnTo>
                      <a:pt x="28269" y="65779"/>
                    </a:lnTo>
                    <a:lnTo>
                      <a:pt x="29066" y="65881"/>
                    </a:lnTo>
                    <a:lnTo>
                      <a:pt x="29862" y="65969"/>
                    </a:lnTo>
                    <a:lnTo>
                      <a:pt x="30659" y="66045"/>
                    </a:lnTo>
                    <a:lnTo>
                      <a:pt x="31455" y="66096"/>
                    </a:lnTo>
                    <a:lnTo>
                      <a:pt x="32265" y="66121"/>
                    </a:lnTo>
                    <a:lnTo>
                      <a:pt x="33074" y="66133"/>
                    </a:lnTo>
                    <a:lnTo>
                      <a:pt x="33870" y="66121"/>
                    </a:lnTo>
                    <a:lnTo>
                      <a:pt x="34679" y="66096"/>
                    </a:lnTo>
                    <a:lnTo>
                      <a:pt x="35501" y="66045"/>
                    </a:lnTo>
                    <a:lnTo>
                      <a:pt x="36310" y="65969"/>
                    </a:lnTo>
                    <a:lnTo>
                      <a:pt x="37119" y="65881"/>
                    </a:lnTo>
                    <a:lnTo>
                      <a:pt x="37928" y="65767"/>
                    </a:lnTo>
                    <a:lnTo>
                      <a:pt x="38737" y="65640"/>
                    </a:lnTo>
                    <a:lnTo>
                      <a:pt x="39547" y="65489"/>
                    </a:lnTo>
                    <a:lnTo>
                      <a:pt x="40368" y="65312"/>
                    </a:lnTo>
                    <a:lnTo>
                      <a:pt x="41177" y="65122"/>
                    </a:lnTo>
                    <a:lnTo>
                      <a:pt x="41974" y="64894"/>
                    </a:lnTo>
                    <a:lnTo>
                      <a:pt x="42783" y="64667"/>
                    </a:lnTo>
                    <a:lnTo>
                      <a:pt x="43592" y="64401"/>
                    </a:lnTo>
                    <a:lnTo>
                      <a:pt x="44389" y="64123"/>
                    </a:lnTo>
                    <a:lnTo>
                      <a:pt x="45185" y="63820"/>
                    </a:lnTo>
                    <a:lnTo>
                      <a:pt x="45982" y="63504"/>
                    </a:lnTo>
                    <a:lnTo>
                      <a:pt x="46753" y="63162"/>
                    </a:lnTo>
                    <a:lnTo>
                      <a:pt x="47511" y="62796"/>
                    </a:lnTo>
                    <a:lnTo>
                      <a:pt x="48270" y="62429"/>
                    </a:lnTo>
                    <a:lnTo>
                      <a:pt x="49003" y="62025"/>
                    </a:lnTo>
                    <a:lnTo>
                      <a:pt x="49736" y="61620"/>
                    </a:lnTo>
                    <a:lnTo>
                      <a:pt x="50444" y="61190"/>
                    </a:lnTo>
                    <a:lnTo>
                      <a:pt x="51140" y="60748"/>
                    </a:lnTo>
                    <a:lnTo>
                      <a:pt x="51822" y="60293"/>
                    </a:lnTo>
                    <a:lnTo>
                      <a:pt x="52492" y="59825"/>
                    </a:lnTo>
                    <a:lnTo>
                      <a:pt x="53150" y="59332"/>
                    </a:lnTo>
                    <a:lnTo>
                      <a:pt x="53782" y="58839"/>
                    </a:lnTo>
                    <a:lnTo>
                      <a:pt x="54414" y="58320"/>
                    </a:lnTo>
                    <a:lnTo>
                      <a:pt x="55021" y="57789"/>
                    </a:lnTo>
                    <a:lnTo>
                      <a:pt x="55628" y="57246"/>
                    </a:lnTo>
                    <a:lnTo>
                      <a:pt x="56209" y="56689"/>
                    </a:lnTo>
                    <a:lnTo>
                      <a:pt x="56778" y="56121"/>
                    </a:lnTo>
                    <a:lnTo>
                      <a:pt x="57322" y="55539"/>
                    </a:lnTo>
                    <a:lnTo>
                      <a:pt x="57866" y="54945"/>
                    </a:lnTo>
                    <a:lnTo>
                      <a:pt x="58384" y="54338"/>
                    </a:lnTo>
                    <a:lnTo>
                      <a:pt x="58890" y="53718"/>
                    </a:lnTo>
                    <a:lnTo>
                      <a:pt x="59383" y="53086"/>
                    </a:lnTo>
                    <a:lnTo>
                      <a:pt x="59850" y="52442"/>
                    </a:lnTo>
                    <a:lnTo>
                      <a:pt x="60318" y="51797"/>
                    </a:lnTo>
                    <a:lnTo>
                      <a:pt x="60761" y="51127"/>
                    </a:lnTo>
                    <a:lnTo>
                      <a:pt x="61178" y="50457"/>
                    </a:lnTo>
                    <a:lnTo>
                      <a:pt x="61595" y="49774"/>
                    </a:lnTo>
                    <a:lnTo>
                      <a:pt x="61987" y="49091"/>
                    </a:lnTo>
                    <a:lnTo>
                      <a:pt x="62366" y="48396"/>
                    </a:lnTo>
                    <a:lnTo>
                      <a:pt x="62720" y="47688"/>
                    </a:lnTo>
                    <a:lnTo>
                      <a:pt x="63062" y="46967"/>
                    </a:lnTo>
                    <a:lnTo>
                      <a:pt x="63390" y="46247"/>
                    </a:lnTo>
                    <a:lnTo>
                      <a:pt x="63694" y="45513"/>
                    </a:lnTo>
                    <a:lnTo>
                      <a:pt x="63984" y="44780"/>
                    </a:lnTo>
                    <a:lnTo>
                      <a:pt x="64250" y="44034"/>
                    </a:lnTo>
                    <a:lnTo>
                      <a:pt x="64515" y="43276"/>
                    </a:lnTo>
                    <a:lnTo>
                      <a:pt x="64743" y="42517"/>
                    </a:lnTo>
                    <a:lnTo>
                      <a:pt x="64971" y="41759"/>
                    </a:lnTo>
                    <a:lnTo>
                      <a:pt x="65173" y="40987"/>
                    </a:lnTo>
                    <a:lnTo>
                      <a:pt x="65350" y="40216"/>
                    </a:lnTo>
                    <a:lnTo>
                      <a:pt x="65514" y="39432"/>
                    </a:lnTo>
                    <a:lnTo>
                      <a:pt x="65653" y="38649"/>
                    </a:lnTo>
                    <a:lnTo>
                      <a:pt x="65780" y="37865"/>
                    </a:lnTo>
                    <a:lnTo>
                      <a:pt x="65894" y="37068"/>
                    </a:lnTo>
                    <a:lnTo>
                      <a:pt x="65982" y="36272"/>
                    </a:lnTo>
                    <a:lnTo>
                      <a:pt x="66045" y="35475"/>
                    </a:lnTo>
                    <a:lnTo>
                      <a:pt x="66096" y="34679"/>
                    </a:lnTo>
                    <a:lnTo>
                      <a:pt x="66121" y="33870"/>
                    </a:lnTo>
                    <a:lnTo>
                      <a:pt x="66134" y="33061"/>
                    </a:lnTo>
                    <a:lnTo>
                      <a:pt x="66121" y="32251"/>
                    </a:lnTo>
                    <a:lnTo>
                      <a:pt x="66096" y="31442"/>
                    </a:lnTo>
                    <a:lnTo>
                      <a:pt x="66045" y="30633"/>
                    </a:lnTo>
                    <a:lnTo>
                      <a:pt x="65982" y="29824"/>
                    </a:lnTo>
                    <a:lnTo>
                      <a:pt x="65881" y="29015"/>
                    </a:lnTo>
                    <a:lnTo>
                      <a:pt x="65780" y="28206"/>
                    </a:lnTo>
                    <a:lnTo>
                      <a:pt x="65641" y="27397"/>
                    </a:lnTo>
                    <a:lnTo>
                      <a:pt x="65489" y="26575"/>
                    </a:lnTo>
                    <a:lnTo>
                      <a:pt x="65312" y="25766"/>
                    </a:lnTo>
                    <a:lnTo>
                      <a:pt x="65122" y="24957"/>
                    </a:lnTo>
                    <a:lnTo>
                      <a:pt x="64907" y="24148"/>
                    </a:lnTo>
                    <a:lnTo>
                      <a:pt x="64667" y="23351"/>
                    </a:lnTo>
                    <a:lnTo>
                      <a:pt x="64414" y="22542"/>
                    </a:lnTo>
                    <a:lnTo>
                      <a:pt x="64136" y="21746"/>
                    </a:lnTo>
                    <a:lnTo>
                      <a:pt x="63833" y="20949"/>
                    </a:lnTo>
                    <a:lnTo>
                      <a:pt x="63504" y="20153"/>
                    </a:lnTo>
                    <a:lnTo>
                      <a:pt x="63163" y="19381"/>
                    </a:lnTo>
                    <a:lnTo>
                      <a:pt x="62809" y="18610"/>
                    </a:lnTo>
                    <a:lnTo>
                      <a:pt x="62429" y="17864"/>
                    </a:lnTo>
                    <a:lnTo>
                      <a:pt x="62038" y="17131"/>
                    </a:lnTo>
                    <a:lnTo>
                      <a:pt x="61633" y="16398"/>
                    </a:lnTo>
                    <a:lnTo>
                      <a:pt x="61203" y="15690"/>
                    </a:lnTo>
                    <a:lnTo>
                      <a:pt x="60761" y="14994"/>
                    </a:lnTo>
                    <a:lnTo>
                      <a:pt x="60306" y="14312"/>
                    </a:lnTo>
                    <a:lnTo>
                      <a:pt x="59825" y="13642"/>
                    </a:lnTo>
                    <a:lnTo>
                      <a:pt x="59345" y="12984"/>
                    </a:lnTo>
                    <a:lnTo>
                      <a:pt x="58839" y="12339"/>
                    </a:lnTo>
                    <a:lnTo>
                      <a:pt x="58321" y="11720"/>
                    </a:lnTo>
                    <a:lnTo>
                      <a:pt x="57790" y="11101"/>
                    </a:lnTo>
                    <a:lnTo>
                      <a:pt x="57246" y="10506"/>
                    </a:lnTo>
                    <a:lnTo>
                      <a:pt x="56690" y="9925"/>
                    </a:lnTo>
                    <a:lnTo>
                      <a:pt x="56121" y="9356"/>
                    </a:lnTo>
                    <a:lnTo>
                      <a:pt x="55539" y="8800"/>
                    </a:lnTo>
                    <a:lnTo>
                      <a:pt x="54945" y="8269"/>
                    </a:lnTo>
                    <a:lnTo>
                      <a:pt x="54338" y="7750"/>
                    </a:lnTo>
                    <a:lnTo>
                      <a:pt x="53719" y="7245"/>
                    </a:lnTo>
                    <a:lnTo>
                      <a:pt x="53087" y="6751"/>
                    </a:lnTo>
                    <a:lnTo>
                      <a:pt x="52455" y="6271"/>
                    </a:lnTo>
                    <a:lnTo>
                      <a:pt x="51797" y="5816"/>
                    </a:lnTo>
                    <a:lnTo>
                      <a:pt x="51140" y="5373"/>
                    </a:lnTo>
                    <a:lnTo>
                      <a:pt x="50470" y="4956"/>
                    </a:lnTo>
                    <a:lnTo>
                      <a:pt x="49787" y="4539"/>
                    </a:lnTo>
                    <a:lnTo>
                      <a:pt x="49092" y="4147"/>
                    </a:lnTo>
                    <a:lnTo>
                      <a:pt x="48396" y="3768"/>
                    </a:lnTo>
                    <a:lnTo>
                      <a:pt x="47688" y="3414"/>
                    </a:lnTo>
                    <a:lnTo>
                      <a:pt x="46980" y="3073"/>
                    </a:lnTo>
                    <a:lnTo>
                      <a:pt x="46247" y="2744"/>
                    </a:lnTo>
                    <a:lnTo>
                      <a:pt x="45514" y="2440"/>
                    </a:lnTo>
                    <a:lnTo>
                      <a:pt x="44781" y="2150"/>
                    </a:lnTo>
                    <a:lnTo>
                      <a:pt x="44035" y="1871"/>
                    </a:lnTo>
                    <a:lnTo>
                      <a:pt x="43289" y="1619"/>
                    </a:lnTo>
                    <a:lnTo>
                      <a:pt x="42530" y="1378"/>
                    </a:lnTo>
                    <a:lnTo>
                      <a:pt x="41759" y="1163"/>
                    </a:lnTo>
                    <a:lnTo>
                      <a:pt x="40988" y="961"/>
                    </a:lnTo>
                    <a:lnTo>
                      <a:pt x="40217" y="784"/>
                    </a:lnTo>
                    <a:lnTo>
                      <a:pt x="39445" y="620"/>
                    </a:lnTo>
                    <a:lnTo>
                      <a:pt x="38662" y="481"/>
                    </a:lnTo>
                    <a:lnTo>
                      <a:pt x="37865" y="354"/>
                    </a:lnTo>
                    <a:lnTo>
                      <a:pt x="37081" y="241"/>
                    </a:lnTo>
                    <a:lnTo>
                      <a:pt x="36285" y="152"/>
                    </a:lnTo>
                    <a:lnTo>
                      <a:pt x="35488" y="89"/>
                    </a:lnTo>
                    <a:lnTo>
                      <a:pt x="34679" y="38"/>
                    </a:lnTo>
                    <a:lnTo>
                      <a:pt x="338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6"/>
              <p:cNvSpPr/>
              <p:nvPr/>
            </p:nvSpPr>
            <p:spPr>
              <a:xfrm>
                <a:off x="5643300" y="2451825"/>
                <a:ext cx="580300" cy="1087600"/>
              </a:xfrm>
              <a:custGeom>
                <a:avLst/>
                <a:gdLst/>
                <a:ahLst/>
                <a:cxnLst/>
                <a:rect l="l" t="t" r="r" b="b"/>
                <a:pathLst>
                  <a:path w="23212" h="43504" extrusionOk="0">
                    <a:moveTo>
                      <a:pt x="11138" y="0"/>
                    </a:moveTo>
                    <a:lnTo>
                      <a:pt x="10721" y="13"/>
                    </a:lnTo>
                    <a:lnTo>
                      <a:pt x="10317" y="38"/>
                    </a:lnTo>
                    <a:lnTo>
                      <a:pt x="9937" y="89"/>
                    </a:lnTo>
                    <a:lnTo>
                      <a:pt x="9596" y="165"/>
                    </a:lnTo>
                    <a:lnTo>
                      <a:pt x="9255" y="241"/>
                    </a:lnTo>
                    <a:lnTo>
                      <a:pt x="8951" y="329"/>
                    </a:lnTo>
                    <a:lnTo>
                      <a:pt x="8660" y="430"/>
                    </a:lnTo>
                    <a:lnTo>
                      <a:pt x="8408" y="544"/>
                    </a:lnTo>
                    <a:lnTo>
                      <a:pt x="8167" y="645"/>
                    </a:lnTo>
                    <a:lnTo>
                      <a:pt x="7952" y="759"/>
                    </a:lnTo>
                    <a:lnTo>
                      <a:pt x="7763" y="860"/>
                    </a:lnTo>
                    <a:lnTo>
                      <a:pt x="7598" y="961"/>
                    </a:lnTo>
                    <a:lnTo>
                      <a:pt x="7346" y="1138"/>
                    </a:lnTo>
                    <a:lnTo>
                      <a:pt x="7181" y="1252"/>
                    </a:lnTo>
                    <a:lnTo>
                      <a:pt x="7131" y="1302"/>
                    </a:lnTo>
                    <a:lnTo>
                      <a:pt x="7055" y="1315"/>
                    </a:lnTo>
                    <a:lnTo>
                      <a:pt x="6865" y="1378"/>
                    </a:lnTo>
                    <a:lnTo>
                      <a:pt x="6713" y="1429"/>
                    </a:lnTo>
                    <a:lnTo>
                      <a:pt x="6549" y="1505"/>
                    </a:lnTo>
                    <a:lnTo>
                      <a:pt x="6359" y="1593"/>
                    </a:lnTo>
                    <a:lnTo>
                      <a:pt x="6144" y="1707"/>
                    </a:lnTo>
                    <a:lnTo>
                      <a:pt x="5904" y="1846"/>
                    </a:lnTo>
                    <a:lnTo>
                      <a:pt x="5664" y="1998"/>
                    </a:lnTo>
                    <a:lnTo>
                      <a:pt x="5399" y="2187"/>
                    </a:lnTo>
                    <a:lnTo>
                      <a:pt x="5120" y="2415"/>
                    </a:lnTo>
                    <a:lnTo>
                      <a:pt x="4830" y="2655"/>
                    </a:lnTo>
                    <a:lnTo>
                      <a:pt x="4539" y="2946"/>
                    </a:lnTo>
                    <a:lnTo>
                      <a:pt x="4248" y="3262"/>
                    </a:lnTo>
                    <a:lnTo>
                      <a:pt x="3945" y="3616"/>
                    </a:lnTo>
                    <a:lnTo>
                      <a:pt x="3641" y="4021"/>
                    </a:lnTo>
                    <a:lnTo>
                      <a:pt x="3338" y="4463"/>
                    </a:lnTo>
                    <a:lnTo>
                      <a:pt x="3034" y="4944"/>
                    </a:lnTo>
                    <a:lnTo>
                      <a:pt x="2744" y="5475"/>
                    </a:lnTo>
                    <a:lnTo>
                      <a:pt x="2605" y="5753"/>
                    </a:lnTo>
                    <a:lnTo>
                      <a:pt x="2466" y="6056"/>
                    </a:lnTo>
                    <a:lnTo>
                      <a:pt x="2326" y="6360"/>
                    </a:lnTo>
                    <a:lnTo>
                      <a:pt x="2187" y="6676"/>
                    </a:lnTo>
                    <a:lnTo>
                      <a:pt x="2048" y="7017"/>
                    </a:lnTo>
                    <a:lnTo>
                      <a:pt x="1922" y="7358"/>
                    </a:lnTo>
                    <a:lnTo>
                      <a:pt x="1795" y="7725"/>
                    </a:lnTo>
                    <a:lnTo>
                      <a:pt x="1682" y="8092"/>
                    </a:lnTo>
                    <a:lnTo>
                      <a:pt x="1555" y="8483"/>
                    </a:lnTo>
                    <a:lnTo>
                      <a:pt x="1441" y="8888"/>
                    </a:lnTo>
                    <a:lnTo>
                      <a:pt x="1340" y="9305"/>
                    </a:lnTo>
                    <a:lnTo>
                      <a:pt x="1239" y="9735"/>
                    </a:lnTo>
                    <a:lnTo>
                      <a:pt x="1138" y="10190"/>
                    </a:lnTo>
                    <a:lnTo>
                      <a:pt x="1050" y="10645"/>
                    </a:lnTo>
                    <a:lnTo>
                      <a:pt x="961" y="11126"/>
                    </a:lnTo>
                    <a:lnTo>
                      <a:pt x="885" y="11619"/>
                    </a:lnTo>
                    <a:lnTo>
                      <a:pt x="809" y="12137"/>
                    </a:lnTo>
                    <a:lnTo>
                      <a:pt x="746" y="12655"/>
                    </a:lnTo>
                    <a:lnTo>
                      <a:pt x="683" y="13199"/>
                    </a:lnTo>
                    <a:lnTo>
                      <a:pt x="632" y="13768"/>
                    </a:lnTo>
                    <a:lnTo>
                      <a:pt x="582" y="14350"/>
                    </a:lnTo>
                    <a:lnTo>
                      <a:pt x="544" y="14944"/>
                    </a:lnTo>
                    <a:lnTo>
                      <a:pt x="519" y="15551"/>
                    </a:lnTo>
                    <a:lnTo>
                      <a:pt x="506" y="16183"/>
                    </a:lnTo>
                    <a:lnTo>
                      <a:pt x="405" y="20342"/>
                    </a:lnTo>
                    <a:lnTo>
                      <a:pt x="316" y="24830"/>
                    </a:lnTo>
                    <a:lnTo>
                      <a:pt x="152" y="33731"/>
                    </a:lnTo>
                    <a:lnTo>
                      <a:pt x="0" y="43503"/>
                    </a:lnTo>
                    <a:lnTo>
                      <a:pt x="22542" y="43503"/>
                    </a:lnTo>
                    <a:lnTo>
                      <a:pt x="22656" y="42011"/>
                    </a:lnTo>
                    <a:lnTo>
                      <a:pt x="22769" y="40292"/>
                    </a:lnTo>
                    <a:lnTo>
                      <a:pt x="22896" y="38042"/>
                    </a:lnTo>
                    <a:lnTo>
                      <a:pt x="22959" y="36752"/>
                    </a:lnTo>
                    <a:lnTo>
                      <a:pt x="23022" y="35361"/>
                    </a:lnTo>
                    <a:lnTo>
                      <a:pt x="23085" y="33882"/>
                    </a:lnTo>
                    <a:lnTo>
                      <a:pt x="23136" y="32340"/>
                    </a:lnTo>
                    <a:lnTo>
                      <a:pt x="23174" y="30722"/>
                    </a:lnTo>
                    <a:lnTo>
                      <a:pt x="23199" y="29053"/>
                    </a:lnTo>
                    <a:lnTo>
                      <a:pt x="23212" y="27359"/>
                    </a:lnTo>
                    <a:lnTo>
                      <a:pt x="23212" y="25627"/>
                    </a:lnTo>
                    <a:lnTo>
                      <a:pt x="23199" y="23882"/>
                    </a:lnTo>
                    <a:lnTo>
                      <a:pt x="23149" y="22125"/>
                    </a:lnTo>
                    <a:lnTo>
                      <a:pt x="23085" y="20380"/>
                    </a:lnTo>
                    <a:lnTo>
                      <a:pt x="22997" y="18661"/>
                    </a:lnTo>
                    <a:lnTo>
                      <a:pt x="22946" y="17801"/>
                    </a:lnTo>
                    <a:lnTo>
                      <a:pt x="22883" y="16967"/>
                    </a:lnTo>
                    <a:lnTo>
                      <a:pt x="22807" y="16132"/>
                    </a:lnTo>
                    <a:lnTo>
                      <a:pt x="22731" y="15310"/>
                    </a:lnTo>
                    <a:lnTo>
                      <a:pt x="22643" y="14501"/>
                    </a:lnTo>
                    <a:lnTo>
                      <a:pt x="22554" y="13705"/>
                    </a:lnTo>
                    <a:lnTo>
                      <a:pt x="22441" y="12934"/>
                    </a:lnTo>
                    <a:lnTo>
                      <a:pt x="22340" y="12175"/>
                    </a:lnTo>
                    <a:lnTo>
                      <a:pt x="22213" y="11429"/>
                    </a:lnTo>
                    <a:lnTo>
                      <a:pt x="22087" y="10721"/>
                    </a:lnTo>
                    <a:lnTo>
                      <a:pt x="21948" y="10013"/>
                    </a:lnTo>
                    <a:lnTo>
                      <a:pt x="21796" y="9343"/>
                    </a:lnTo>
                    <a:lnTo>
                      <a:pt x="21632" y="8698"/>
                    </a:lnTo>
                    <a:lnTo>
                      <a:pt x="21467" y="8079"/>
                    </a:lnTo>
                    <a:lnTo>
                      <a:pt x="21278" y="7485"/>
                    </a:lnTo>
                    <a:lnTo>
                      <a:pt x="21088" y="6916"/>
                    </a:lnTo>
                    <a:lnTo>
                      <a:pt x="20886" y="6385"/>
                    </a:lnTo>
                    <a:lnTo>
                      <a:pt x="20671" y="5879"/>
                    </a:lnTo>
                    <a:lnTo>
                      <a:pt x="20443" y="5411"/>
                    </a:lnTo>
                    <a:lnTo>
                      <a:pt x="20203" y="4981"/>
                    </a:lnTo>
                    <a:lnTo>
                      <a:pt x="20077" y="4779"/>
                    </a:lnTo>
                    <a:lnTo>
                      <a:pt x="19950" y="4577"/>
                    </a:lnTo>
                    <a:lnTo>
                      <a:pt x="19811" y="4400"/>
                    </a:lnTo>
                    <a:lnTo>
                      <a:pt x="19685" y="4223"/>
                    </a:lnTo>
                    <a:lnTo>
                      <a:pt x="19546" y="4059"/>
                    </a:lnTo>
                    <a:lnTo>
                      <a:pt x="19406" y="3907"/>
                    </a:lnTo>
                    <a:lnTo>
                      <a:pt x="19255" y="3755"/>
                    </a:lnTo>
                    <a:lnTo>
                      <a:pt x="19116" y="3629"/>
                    </a:lnTo>
                    <a:lnTo>
                      <a:pt x="18762" y="3325"/>
                    </a:lnTo>
                    <a:lnTo>
                      <a:pt x="18420" y="3047"/>
                    </a:lnTo>
                    <a:lnTo>
                      <a:pt x="18079" y="2782"/>
                    </a:lnTo>
                    <a:lnTo>
                      <a:pt x="17750" y="2529"/>
                    </a:lnTo>
                    <a:lnTo>
                      <a:pt x="17409" y="2301"/>
                    </a:lnTo>
                    <a:lnTo>
                      <a:pt x="17093" y="2074"/>
                    </a:lnTo>
                    <a:lnTo>
                      <a:pt x="16764" y="1871"/>
                    </a:lnTo>
                    <a:lnTo>
                      <a:pt x="16448" y="1669"/>
                    </a:lnTo>
                    <a:lnTo>
                      <a:pt x="16145" y="1492"/>
                    </a:lnTo>
                    <a:lnTo>
                      <a:pt x="15829" y="1315"/>
                    </a:lnTo>
                    <a:lnTo>
                      <a:pt x="15525" y="1163"/>
                    </a:lnTo>
                    <a:lnTo>
                      <a:pt x="15234" y="1012"/>
                    </a:lnTo>
                    <a:lnTo>
                      <a:pt x="14931" y="873"/>
                    </a:lnTo>
                    <a:lnTo>
                      <a:pt x="14653" y="759"/>
                    </a:lnTo>
                    <a:lnTo>
                      <a:pt x="14362" y="645"/>
                    </a:lnTo>
                    <a:lnTo>
                      <a:pt x="14084" y="544"/>
                    </a:lnTo>
                    <a:lnTo>
                      <a:pt x="13818" y="443"/>
                    </a:lnTo>
                    <a:lnTo>
                      <a:pt x="13540" y="367"/>
                    </a:lnTo>
                    <a:lnTo>
                      <a:pt x="13275" y="291"/>
                    </a:lnTo>
                    <a:lnTo>
                      <a:pt x="13022" y="228"/>
                    </a:lnTo>
                    <a:lnTo>
                      <a:pt x="12516" y="127"/>
                    </a:lnTo>
                    <a:lnTo>
                      <a:pt x="12036" y="51"/>
                    </a:lnTo>
                    <a:lnTo>
                      <a:pt x="11581" y="13"/>
                    </a:lnTo>
                    <a:lnTo>
                      <a:pt x="111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6"/>
              <p:cNvSpPr/>
              <p:nvPr/>
            </p:nvSpPr>
            <p:spPr>
              <a:xfrm>
                <a:off x="5662575" y="2069375"/>
                <a:ext cx="323050" cy="456125"/>
              </a:xfrm>
              <a:custGeom>
                <a:avLst/>
                <a:gdLst/>
                <a:ahLst/>
                <a:cxnLst/>
                <a:rect l="l" t="t" r="r" b="b"/>
                <a:pathLst>
                  <a:path w="12922" h="18245" extrusionOk="0">
                    <a:moveTo>
                      <a:pt x="569" y="1"/>
                    </a:moveTo>
                    <a:lnTo>
                      <a:pt x="506" y="418"/>
                    </a:lnTo>
                    <a:lnTo>
                      <a:pt x="380" y="1518"/>
                    </a:lnTo>
                    <a:lnTo>
                      <a:pt x="291" y="2264"/>
                    </a:lnTo>
                    <a:lnTo>
                      <a:pt x="215" y="3111"/>
                    </a:lnTo>
                    <a:lnTo>
                      <a:pt x="140" y="4034"/>
                    </a:lnTo>
                    <a:lnTo>
                      <a:pt x="64" y="5007"/>
                    </a:lnTo>
                    <a:lnTo>
                      <a:pt x="26" y="6006"/>
                    </a:lnTo>
                    <a:lnTo>
                      <a:pt x="0" y="7017"/>
                    </a:lnTo>
                    <a:lnTo>
                      <a:pt x="0" y="7511"/>
                    </a:lnTo>
                    <a:lnTo>
                      <a:pt x="13" y="7991"/>
                    </a:lnTo>
                    <a:lnTo>
                      <a:pt x="26" y="8459"/>
                    </a:lnTo>
                    <a:lnTo>
                      <a:pt x="51" y="8926"/>
                    </a:lnTo>
                    <a:lnTo>
                      <a:pt x="89" y="9369"/>
                    </a:lnTo>
                    <a:lnTo>
                      <a:pt x="140" y="9786"/>
                    </a:lnTo>
                    <a:lnTo>
                      <a:pt x="203" y="10178"/>
                    </a:lnTo>
                    <a:lnTo>
                      <a:pt x="279" y="10545"/>
                    </a:lnTo>
                    <a:lnTo>
                      <a:pt x="367" y="10886"/>
                    </a:lnTo>
                    <a:lnTo>
                      <a:pt x="481" y="11189"/>
                    </a:lnTo>
                    <a:lnTo>
                      <a:pt x="531" y="11341"/>
                    </a:lnTo>
                    <a:lnTo>
                      <a:pt x="595" y="11468"/>
                    </a:lnTo>
                    <a:lnTo>
                      <a:pt x="670" y="11581"/>
                    </a:lnTo>
                    <a:lnTo>
                      <a:pt x="734" y="11695"/>
                    </a:lnTo>
                    <a:lnTo>
                      <a:pt x="885" y="11897"/>
                    </a:lnTo>
                    <a:lnTo>
                      <a:pt x="1050" y="12100"/>
                    </a:lnTo>
                    <a:lnTo>
                      <a:pt x="1227" y="12277"/>
                    </a:lnTo>
                    <a:lnTo>
                      <a:pt x="1416" y="12441"/>
                    </a:lnTo>
                    <a:lnTo>
                      <a:pt x="1619" y="12605"/>
                    </a:lnTo>
                    <a:lnTo>
                      <a:pt x="1821" y="12757"/>
                    </a:lnTo>
                    <a:lnTo>
                      <a:pt x="2023" y="12896"/>
                    </a:lnTo>
                    <a:lnTo>
                      <a:pt x="2238" y="13023"/>
                    </a:lnTo>
                    <a:lnTo>
                      <a:pt x="2466" y="13136"/>
                    </a:lnTo>
                    <a:lnTo>
                      <a:pt x="2681" y="13250"/>
                    </a:lnTo>
                    <a:lnTo>
                      <a:pt x="2908" y="13351"/>
                    </a:lnTo>
                    <a:lnTo>
                      <a:pt x="3136" y="13453"/>
                    </a:lnTo>
                    <a:lnTo>
                      <a:pt x="3591" y="13617"/>
                    </a:lnTo>
                    <a:lnTo>
                      <a:pt x="4033" y="13756"/>
                    </a:lnTo>
                    <a:lnTo>
                      <a:pt x="4463" y="13857"/>
                    </a:lnTo>
                    <a:lnTo>
                      <a:pt x="4855" y="13946"/>
                    </a:lnTo>
                    <a:lnTo>
                      <a:pt x="5222" y="14009"/>
                    </a:lnTo>
                    <a:lnTo>
                      <a:pt x="5538" y="14059"/>
                    </a:lnTo>
                    <a:lnTo>
                      <a:pt x="5993" y="14110"/>
                    </a:lnTo>
                    <a:lnTo>
                      <a:pt x="6157" y="14123"/>
                    </a:lnTo>
                    <a:lnTo>
                      <a:pt x="6360" y="18244"/>
                    </a:lnTo>
                    <a:lnTo>
                      <a:pt x="11821" y="16348"/>
                    </a:lnTo>
                    <a:lnTo>
                      <a:pt x="11998" y="11683"/>
                    </a:lnTo>
                    <a:lnTo>
                      <a:pt x="12921" y="342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5632875" y="1969500"/>
                <a:ext cx="399825" cy="375525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021" extrusionOk="0">
                    <a:moveTo>
                      <a:pt x="6637" y="1"/>
                    </a:moveTo>
                    <a:lnTo>
                      <a:pt x="5563" y="13"/>
                    </a:lnTo>
                    <a:lnTo>
                      <a:pt x="4513" y="51"/>
                    </a:lnTo>
                    <a:lnTo>
                      <a:pt x="3527" y="89"/>
                    </a:lnTo>
                    <a:lnTo>
                      <a:pt x="1808" y="165"/>
                    </a:lnTo>
                    <a:lnTo>
                      <a:pt x="632" y="241"/>
                    </a:lnTo>
                    <a:lnTo>
                      <a:pt x="190" y="266"/>
                    </a:lnTo>
                    <a:lnTo>
                      <a:pt x="152" y="355"/>
                    </a:lnTo>
                    <a:lnTo>
                      <a:pt x="114" y="443"/>
                    </a:lnTo>
                    <a:lnTo>
                      <a:pt x="76" y="582"/>
                    </a:lnTo>
                    <a:lnTo>
                      <a:pt x="38" y="747"/>
                    </a:lnTo>
                    <a:lnTo>
                      <a:pt x="0" y="936"/>
                    </a:lnTo>
                    <a:lnTo>
                      <a:pt x="0" y="1151"/>
                    </a:lnTo>
                    <a:lnTo>
                      <a:pt x="13" y="1404"/>
                    </a:lnTo>
                    <a:lnTo>
                      <a:pt x="25" y="1531"/>
                    </a:lnTo>
                    <a:lnTo>
                      <a:pt x="51" y="1670"/>
                    </a:lnTo>
                    <a:lnTo>
                      <a:pt x="89" y="1809"/>
                    </a:lnTo>
                    <a:lnTo>
                      <a:pt x="126" y="1960"/>
                    </a:lnTo>
                    <a:lnTo>
                      <a:pt x="190" y="2112"/>
                    </a:lnTo>
                    <a:lnTo>
                      <a:pt x="253" y="2264"/>
                    </a:lnTo>
                    <a:lnTo>
                      <a:pt x="329" y="2428"/>
                    </a:lnTo>
                    <a:lnTo>
                      <a:pt x="430" y="2593"/>
                    </a:lnTo>
                    <a:lnTo>
                      <a:pt x="531" y="2757"/>
                    </a:lnTo>
                    <a:lnTo>
                      <a:pt x="657" y="2934"/>
                    </a:lnTo>
                    <a:lnTo>
                      <a:pt x="797" y="3098"/>
                    </a:lnTo>
                    <a:lnTo>
                      <a:pt x="948" y="3275"/>
                    </a:lnTo>
                    <a:lnTo>
                      <a:pt x="1125" y="3452"/>
                    </a:lnTo>
                    <a:lnTo>
                      <a:pt x="1315" y="3642"/>
                    </a:lnTo>
                    <a:lnTo>
                      <a:pt x="1530" y="3819"/>
                    </a:lnTo>
                    <a:lnTo>
                      <a:pt x="1757" y="3996"/>
                    </a:lnTo>
                    <a:lnTo>
                      <a:pt x="8698" y="4185"/>
                    </a:lnTo>
                    <a:lnTo>
                      <a:pt x="8660" y="4287"/>
                    </a:lnTo>
                    <a:lnTo>
                      <a:pt x="8559" y="4552"/>
                    </a:lnTo>
                    <a:lnTo>
                      <a:pt x="8496" y="4754"/>
                    </a:lnTo>
                    <a:lnTo>
                      <a:pt x="8433" y="4995"/>
                    </a:lnTo>
                    <a:lnTo>
                      <a:pt x="8382" y="5260"/>
                    </a:lnTo>
                    <a:lnTo>
                      <a:pt x="8331" y="5576"/>
                    </a:lnTo>
                    <a:lnTo>
                      <a:pt x="8294" y="5918"/>
                    </a:lnTo>
                    <a:lnTo>
                      <a:pt x="8281" y="6284"/>
                    </a:lnTo>
                    <a:lnTo>
                      <a:pt x="8281" y="6676"/>
                    </a:lnTo>
                    <a:lnTo>
                      <a:pt x="8306" y="7093"/>
                    </a:lnTo>
                    <a:lnTo>
                      <a:pt x="8357" y="7548"/>
                    </a:lnTo>
                    <a:lnTo>
                      <a:pt x="8407" y="7776"/>
                    </a:lnTo>
                    <a:lnTo>
                      <a:pt x="8445" y="8016"/>
                    </a:lnTo>
                    <a:lnTo>
                      <a:pt x="8508" y="8256"/>
                    </a:lnTo>
                    <a:lnTo>
                      <a:pt x="8584" y="8497"/>
                    </a:lnTo>
                    <a:lnTo>
                      <a:pt x="8660" y="8749"/>
                    </a:lnTo>
                    <a:lnTo>
                      <a:pt x="8749" y="9002"/>
                    </a:lnTo>
                    <a:lnTo>
                      <a:pt x="8825" y="9179"/>
                    </a:lnTo>
                    <a:lnTo>
                      <a:pt x="8926" y="9356"/>
                    </a:lnTo>
                    <a:lnTo>
                      <a:pt x="9039" y="9533"/>
                    </a:lnTo>
                    <a:lnTo>
                      <a:pt x="9166" y="9710"/>
                    </a:lnTo>
                    <a:lnTo>
                      <a:pt x="9292" y="9875"/>
                    </a:lnTo>
                    <a:lnTo>
                      <a:pt x="9431" y="10039"/>
                    </a:lnTo>
                    <a:lnTo>
                      <a:pt x="9709" y="10342"/>
                    </a:lnTo>
                    <a:lnTo>
                      <a:pt x="9975" y="10595"/>
                    </a:lnTo>
                    <a:lnTo>
                      <a:pt x="10190" y="10798"/>
                    </a:lnTo>
                    <a:lnTo>
                      <a:pt x="10405" y="10975"/>
                    </a:lnTo>
                    <a:lnTo>
                      <a:pt x="10417" y="10873"/>
                    </a:lnTo>
                    <a:lnTo>
                      <a:pt x="10493" y="10621"/>
                    </a:lnTo>
                    <a:lnTo>
                      <a:pt x="10544" y="10444"/>
                    </a:lnTo>
                    <a:lnTo>
                      <a:pt x="10607" y="10254"/>
                    </a:lnTo>
                    <a:lnTo>
                      <a:pt x="10683" y="10052"/>
                    </a:lnTo>
                    <a:lnTo>
                      <a:pt x="10784" y="9849"/>
                    </a:lnTo>
                    <a:lnTo>
                      <a:pt x="10885" y="9647"/>
                    </a:lnTo>
                    <a:lnTo>
                      <a:pt x="11012" y="9445"/>
                    </a:lnTo>
                    <a:lnTo>
                      <a:pt x="11163" y="9255"/>
                    </a:lnTo>
                    <a:lnTo>
                      <a:pt x="11239" y="9179"/>
                    </a:lnTo>
                    <a:lnTo>
                      <a:pt x="11328" y="9091"/>
                    </a:lnTo>
                    <a:lnTo>
                      <a:pt x="11416" y="9028"/>
                    </a:lnTo>
                    <a:lnTo>
                      <a:pt x="11505" y="8964"/>
                    </a:lnTo>
                    <a:lnTo>
                      <a:pt x="11606" y="8914"/>
                    </a:lnTo>
                    <a:lnTo>
                      <a:pt x="11707" y="8863"/>
                    </a:lnTo>
                    <a:lnTo>
                      <a:pt x="11808" y="8825"/>
                    </a:lnTo>
                    <a:lnTo>
                      <a:pt x="11922" y="8800"/>
                    </a:lnTo>
                    <a:lnTo>
                      <a:pt x="12162" y="8800"/>
                    </a:lnTo>
                    <a:lnTo>
                      <a:pt x="12251" y="8813"/>
                    </a:lnTo>
                    <a:lnTo>
                      <a:pt x="12326" y="8825"/>
                    </a:lnTo>
                    <a:lnTo>
                      <a:pt x="12402" y="8851"/>
                    </a:lnTo>
                    <a:lnTo>
                      <a:pt x="12478" y="8889"/>
                    </a:lnTo>
                    <a:lnTo>
                      <a:pt x="12541" y="8939"/>
                    </a:lnTo>
                    <a:lnTo>
                      <a:pt x="12617" y="8990"/>
                    </a:lnTo>
                    <a:lnTo>
                      <a:pt x="12680" y="9053"/>
                    </a:lnTo>
                    <a:lnTo>
                      <a:pt x="12731" y="9129"/>
                    </a:lnTo>
                    <a:lnTo>
                      <a:pt x="12845" y="9280"/>
                    </a:lnTo>
                    <a:lnTo>
                      <a:pt x="12933" y="9470"/>
                    </a:lnTo>
                    <a:lnTo>
                      <a:pt x="13009" y="9672"/>
                    </a:lnTo>
                    <a:lnTo>
                      <a:pt x="13072" y="9887"/>
                    </a:lnTo>
                    <a:lnTo>
                      <a:pt x="13110" y="10127"/>
                    </a:lnTo>
                    <a:lnTo>
                      <a:pt x="13136" y="10368"/>
                    </a:lnTo>
                    <a:lnTo>
                      <a:pt x="13136" y="10633"/>
                    </a:lnTo>
                    <a:lnTo>
                      <a:pt x="13123" y="10899"/>
                    </a:lnTo>
                    <a:lnTo>
                      <a:pt x="13098" y="11164"/>
                    </a:lnTo>
                    <a:lnTo>
                      <a:pt x="13047" y="11430"/>
                    </a:lnTo>
                    <a:lnTo>
                      <a:pt x="12984" y="11695"/>
                    </a:lnTo>
                    <a:lnTo>
                      <a:pt x="12883" y="11961"/>
                    </a:lnTo>
                    <a:lnTo>
                      <a:pt x="12782" y="12201"/>
                    </a:lnTo>
                    <a:lnTo>
                      <a:pt x="12668" y="12403"/>
                    </a:lnTo>
                    <a:lnTo>
                      <a:pt x="12541" y="12567"/>
                    </a:lnTo>
                    <a:lnTo>
                      <a:pt x="12402" y="12719"/>
                    </a:lnTo>
                    <a:lnTo>
                      <a:pt x="12263" y="12833"/>
                    </a:lnTo>
                    <a:lnTo>
                      <a:pt x="12124" y="12934"/>
                    </a:lnTo>
                    <a:lnTo>
                      <a:pt x="11985" y="12997"/>
                    </a:lnTo>
                    <a:lnTo>
                      <a:pt x="11846" y="13061"/>
                    </a:lnTo>
                    <a:lnTo>
                      <a:pt x="11720" y="13098"/>
                    </a:lnTo>
                    <a:lnTo>
                      <a:pt x="11593" y="13124"/>
                    </a:lnTo>
                    <a:lnTo>
                      <a:pt x="11492" y="13136"/>
                    </a:lnTo>
                    <a:lnTo>
                      <a:pt x="11252" y="13136"/>
                    </a:lnTo>
                    <a:lnTo>
                      <a:pt x="11201" y="13124"/>
                    </a:lnTo>
                    <a:lnTo>
                      <a:pt x="11201" y="13124"/>
                    </a:lnTo>
                    <a:lnTo>
                      <a:pt x="13237" y="15020"/>
                    </a:lnTo>
                    <a:lnTo>
                      <a:pt x="13439" y="14641"/>
                    </a:lnTo>
                    <a:lnTo>
                      <a:pt x="13667" y="14186"/>
                    </a:lnTo>
                    <a:lnTo>
                      <a:pt x="13945" y="13592"/>
                    </a:lnTo>
                    <a:lnTo>
                      <a:pt x="14261" y="12896"/>
                    </a:lnTo>
                    <a:lnTo>
                      <a:pt x="14602" y="12087"/>
                    </a:lnTo>
                    <a:lnTo>
                      <a:pt x="14779" y="11657"/>
                    </a:lnTo>
                    <a:lnTo>
                      <a:pt x="14943" y="11215"/>
                    </a:lnTo>
                    <a:lnTo>
                      <a:pt x="15108" y="10760"/>
                    </a:lnTo>
                    <a:lnTo>
                      <a:pt x="15260" y="10292"/>
                    </a:lnTo>
                    <a:lnTo>
                      <a:pt x="15411" y="9824"/>
                    </a:lnTo>
                    <a:lnTo>
                      <a:pt x="15550" y="9344"/>
                    </a:lnTo>
                    <a:lnTo>
                      <a:pt x="15677" y="8876"/>
                    </a:lnTo>
                    <a:lnTo>
                      <a:pt x="15778" y="8395"/>
                    </a:lnTo>
                    <a:lnTo>
                      <a:pt x="15866" y="7928"/>
                    </a:lnTo>
                    <a:lnTo>
                      <a:pt x="15930" y="7473"/>
                    </a:lnTo>
                    <a:lnTo>
                      <a:pt x="15980" y="7017"/>
                    </a:lnTo>
                    <a:lnTo>
                      <a:pt x="15993" y="6588"/>
                    </a:lnTo>
                    <a:lnTo>
                      <a:pt x="15980" y="6158"/>
                    </a:lnTo>
                    <a:lnTo>
                      <a:pt x="15968" y="5955"/>
                    </a:lnTo>
                    <a:lnTo>
                      <a:pt x="15942" y="5766"/>
                    </a:lnTo>
                    <a:lnTo>
                      <a:pt x="15904" y="5564"/>
                    </a:lnTo>
                    <a:lnTo>
                      <a:pt x="15866" y="5387"/>
                    </a:lnTo>
                    <a:lnTo>
                      <a:pt x="15816" y="5210"/>
                    </a:lnTo>
                    <a:lnTo>
                      <a:pt x="15765" y="5033"/>
                    </a:lnTo>
                    <a:lnTo>
                      <a:pt x="15689" y="4868"/>
                    </a:lnTo>
                    <a:lnTo>
                      <a:pt x="15614" y="4704"/>
                    </a:lnTo>
                    <a:lnTo>
                      <a:pt x="15525" y="4552"/>
                    </a:lnTo>
                    <a:lnTo>
                      <a:pt x="15424" y="4413"/>
                    </a:lnTo>
                    <a:lnTo>
                      <a:pt x="15323" y="4274"/>
                    </a:lnTo>
                    <a:lnTo>
                      <a:pt x="15196" y="4148"/>
                    </a:lnTo>
                    <a:lnTo>
                      <a:pt x="15070" y="4034"/>
                    </a:lnTo>
                    <a:lnTo>
                      <a:pt x="14931" y="3920"/>
                    </a:lnTo>
                    <a:lnTo>
                      <a:pt x="14918" y="3819"/>
                    </a:lnTo>
                    <a:lnTo>
                      <a:pt x="14893" y="3528"/>
                    </a:lnTo>
                    <a:lnTo>
                      <a:pt x="14855" y="3338"/>
                    </a:lnTo>
                    <a:lnTo>
                      <a:pt x="14804" y="3111"/>
                    </a:lnTo>
                    <a:lnTo>
                      <a:pt x="14729" y="2858"/>
                    </a:lnTo>
                    <a:lnTo>
                      <a:pt x="14640" y="2593"/>
                    </a:lnTo>
                    <a:lnTo>
                      <a:pt x="14514" y="2314"/>
                    </a:lnTo>
                    <a:lnTo>
                      <a:pt x="14362" y="2036"/>
                    </a:lnTo>
                    <a:lnTo>
                      <a:pt x="14286" y="1897"/>
                    </a:lnTo>
                    <a:lnTo>
                      <a:pt x="14185" y="1745"/>
                    </a:lnTo>
                    <a:lnTo>
                      <a:pt x="14084" y="1606"/>
                    </a:lnTo>
                    <a:lnTo>
                      <a:pt x="13957" y="1467"/>
                    </a:lnTo>
                    <a:lnTo>
                      <a:pt x="13831" y="1341"/>
                    </a:lnTo>
                    <a:lnTo>
                      <a:pt x="13705" y="1202"/>
                    </a:lnTo>
                    <a:lnTo>
                      <a:pt x="13553" y="1075"/>
                    </a:lnTo>
                    <a:lnTo>
                      <a:pt x="13401" y="949"/>
                    </a:lnTo>
                    <a:lnTo>
                      <a:pt x="13224" y="835"/>
                    </a:lnTo>
                    <a:lnTo>
                      <a:pt x="13047" y="721"/>
                    </a:lnTo>
                    <a:lnTo>
                      <a:pt x="12857" y="608"/>
                    </a:lnTo>
                    <a:lnTo>
                      <a:pt x="12643" y="519"/>
                    </a:lnTo>
                    <a:lnTo>
                      <a:pt x="12402" y="431"/>
                    </a:lnTo>
                    <a:lnTo>
                      <a:pt x="12124" y="342"/>
                    </a:lnTo>
                    <a:lnTo>
                      <a:pt x="11808" y="279"/>
                    </a:lnTo>
                    <a:lnTo>
                      <a:pt x="11454" y="216"/>
                    </a:lnTo>
                    <a:lnTo>
                      <a:pt x="11062" y="165"/>
                    </a:lnTo>
                    <a:lnTo>
                      <a:pt x="10645" y="115"/>
                    </a:lnTo>
                    <a:lnTo>
                      <a:pt x="10203" y="77"/>
                    </a:lnTo>
                    <a:lnTo>
                      <a:pt x="9735" y="51"/>
                    </a:lnTo>
                    <a:lnTo>
                      <a:pt x="8749" y="13"/>
                    </a:lnTo>
                    <a:lnTo>
                      <a:pt x="76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5816500" y="2368375"/>
                <a:ext cx="7207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870" extrusionOk="0">
                    <a:moveTo>
                      <a:pt x="2883" y="1"/>
                    </a:moveTo>
                    <a:lnTo>
                      <a:pt x="2858" y="140"/>
                    </a:lnTo>
                    <a:lnTo>
                      <a:pt x="2820" y="266"/>
                    </a:lnTo>
                    <a:lnTo>
                      <a:pt x="2756" y="393"/>
                    </a:lnTo>
                    <a:lnTo>
                      <a:pt x="2693" y="506"/>
                    </a:lnTo>
                    <a:lnTo>
                      <a:pt x="2617" y="620"/>
                    </a:lnTo>
                    <a:lnTo>
                      <a:pt x="2529" y="734"/>
                    </a:lnTo>
                    <a:lnTo>
                      <a:pt x="2428" y="835"/>
                    </a:lnTo>
                    <a:lnTo>
                      <a:pt x="2327" y="949"/>
                    </a:lnTo>
                    <a:lnTo>
                      <a:pt x="2112" y="1139"/>
                    </a:lnTo>
                    <a:lnTo>
                      <a:pt x="1859" y="1316"/>
                    </a:lnTo>
                    <a:lnTo>
                      <a:pt x="1606" y="1480"/>
                    </a:lnTo>
                    <a:lnTo>
                      <a:pt x="1353" y="1619"/>
                    </a:lnTo>
                    <a:lnTo>
                      <a:pt x="1100" y="1745"/>
                    </a:lnTo>
                    <a:lnTo>
                      <a:pt x="847" y="1859"/>
                    </a:lnTo>
                    <a:lnTo>
                      <a:pt x="418" y="2023"/>
                    </a:lnTo>
                    <a:lnTo>
                      <a:pt x="114" y="2125"/>
                    </a:lnTo>
                    <a:lnTo>
                      <a:pt x="0" y="2163"/>
                    </a:lnTo>
                    <a:lnTo>
                      <a:pt x="89" y="3869"/>
                    </a:lnTo>
                    <a:lnTo>
                      <a:pt x="342" y="3793"/>
                    </a:lnTo>
                    <a:lnTo>
                      <a:pt x="582" y="3718"/>
                    </a:lnTo>
                    <a:lnTo>
                      <a:pt x="809" y="3616"/>
                    </a:lnTo>
                    <a:lnTo>
                      <a:pt x="1024" y="3503"/>
                    </a:lnTo>
                    <a:lnTo>
                      <a:pt x="1214" y="3389"/>
                    </a:lnTo>
                    <a:lnTo>
                      <a:pt x="1404" y="3262"/>
                    </a:lnTo>
                    <a:lnTo>
                      <a:pt x="1568" y="3123"/>
                    </a:lnTo>
                    <a:lnTo>
                      <a:pt x="1720" y="2972"/>
                    </a:lnTo>
                    <a:lnTo>
                      <a:pt x="1871" y="2833"/>
                    </a:lnTo>
                    <a:lnTo>
                      <a:pt x="1998" y="2668"/>
                    </a:lnTo>
                    <a:lnTo>
                      <a:pt x="2112" y="2504"/>
                    </a:lnTo>
                    <a:lnTo>
                      <a:pt x="2225" y="2352"/>
                    </a:lnTo>
                    <a:lnTo>
                      <a:pt x="2314" y="2175"/>
                    </a:lnTo>
                    <a:lnTo>
                      <a:pt x="2402" y="2011"/>
                    </a:lnTo>
                    <a:lnTo>
                      <a:pt x="2478" y="1846"/>
                    </a:lnTo>
                    <a:lnTo>
                      <a:pt x="2554" y="1682"/>
                    </a:lnTo>
                    <a:lnTo>
                      <a:pt x="2668" y="1353"/>
                    </a:lnTo>
                    <a:lnTo>
                      <a:pt x="2756" y="1050"/>
                    </a:lnTo>
                    <a:lnTo>
                      <a:pt x="2807" y="759"/>
                    </a:lnTo>
                    <a:lnTo>
                      <a:pt x="2845" y="519"/>
                    </a:lnTo>
                    <a:lnTo>
                      <a:pt x="2870" y="304"/>
                    </a:lnTo>
                    <a:lnTo>
                      <a:pt x="2883" y="140"/>
                    </a:lnTo>
                    <a:lnTo>
                      <a:pt x="2883" y="1"/>
                    </a:lnTo>
                    <a:close/>
                  </a:path>
                </a:pathLst>
              </a:custGeom>
              <a:solidFill>
                <a:srgbClr val="BF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5805750" y="2429375"/>
                <a:ext cx="18777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7511" h="4894" extrusionOk="0">
                    <a:moveTo>
                      <a:pt x="6360" y="1"/>
                    </a:moveTo>
                    <a:lnTo>
                      <a:pt x="1315" y="3073"/>
                    </a:lnTo>
                    <a:lnTo>
                      <a:pt x="582" y="1910"/>
                    </a:lnTo>
                    <a:lnTo>
                      <a:pt x="0" y="2694"/>
                    </a:lnTo>
                    <a:lnTo>
                      <a:pt x="0" y="4312"/>
                    </a:lnTo>
                    <a:lnTo>
                      <a:pt x="1290" y="3680"/>
                    </a:lnTo>
                    <a:lnTo>
                      <a:pt x="3654" y="4893"/>
                    </a:lnTo>
                    <a:lnTo>
                      <a:pt x="7510" y="1404"/>
                    </a:lnTo>
                    <a:lnTo>
                      <a:pt x="63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5643300" y="3539400"/>
                <a:ext cx="750025" cy="166030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66412" extrusionOk="0">
                    <a:moveTo>
                      <a:pt x="0" y="0"/>
                    </a:moveTo>
                    <a:lnTo>
                      <a:pt x="5171" y="66412"/>
                    </a:lnTo>
                    <a:lnTo>
                      <a:pt x="13401" y="66412"/>
                    </a:lnTo>
                    <a:lnTo>
                      <a:pt x="13401" y="28636"/>
                    </a:lnTo>
                    <a:lnTo>
                      <a:pt x="21164" y="66412"/>
                    </a:lnTo>
                    <a:lnTo>
                      <a:pt x="30001" y="66412"/>
                    </a:lnTo>
                    <a:lnTo>
                      <a:pt x="25285" y="28484"/>
                    </a:lnTo>
                    <a:lnTo>
                      <a:pt x="225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6214425" y="5144675"/>
                <a:ext cx="156150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3655" extrusionOk="0">
                    <a:moveTo>
                      <a:pt x="0" y="1"/>
                    </a:moveTo>
                    <a:lnTo>
                      <a:pt x="835" y="3654"/>
                    </a:lnTo>
                    <a:lnTo>
                      <a:pt x="6246" y="3654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0113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6"/>
              <p:cNvSpPr/>
              <p:nvPr/>
            </p:nvSpPr>
            <p:spPr>
              <a:xfrm>
                <a:off x="6018150" y="5236025"/>
                <a:ext cx="377700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8067" extrusionOk="0">
                    <a:moveTo>
                      <a:pt x="8686" y="0"/>
                    </a:moveTo>
                    <a:lnTo>
                      <a:pt x="8306" y="456"/>
                    </a:lnTo>
                    <a:lnTo>
                      <a:pt x="8129" y="633"/>
                    </a:lnTo>
                    <a:lnTo>
                      <a:pt x="7624" y="1113"/>
                    </a:lnTo>
                    <a:lnTo>
                      <a:pt x="7270" y="1442"/>
                    </a:lnTo>
                    <a:lnTo>
                      <a:pt x="6852" y="1808"/>
                    </a:lnTo>
                    <a:lnTo>
                      <a:pt x="6385" y="2200"/>
                    </a:lnTo>
                    <a:lnTo>
                      <a:pt x="5866" y="2630"/>
                    </a:lnTo>
                    <a:lnTo>
                      <a:pt x="5310" y="3060"/>
                    </a:lnTo>
                    <a:lnTo>
                      <a:pt x="4729" y="3490"/>
                    </a:lnTo>
                    <a:lnTo>
                      <a:pt x="4122" y="3907"/>
                    </a:lnTo>
                    <a:lnTo>
                      <a:pt x="3806" y="4109"/>
                    </a:lnTo>
                    <a:lnTo>
                      <a:pt x="3490" y="4312"/>
                    </a:lnTo>
                    <a:lnTo>
                      <a:pt x="3161" y="4501"/>
                    </a:lnTo>
                    <a:lnTo>
                      <a:pt x="2845" y="4678"/>
                    </a:lnTo>
                    <a:lnTo>
                      <a:pt x="2516" y="4842"/>
                    </a:lnTo>
                    <a:lnTo>
                      <a:pt x="2200" y="5007"/>
                    </a:lnTo>
                    <a:lnTo>
                      <a:pt x="1871" y="5146"/>
                    </a:lnTo>
                    <a:lnTo>
                      <a:pt x="1555" y="5272"/>
                    </a:lnTo>
                    <a:lnTo>
                      <a:pt x="1239" y="5386"/>
                    </a:lnTo>
                    <a:lnTo>
                      <a:pt x="923" y="5475"/>
                    </a:lnTo>
                    <a:lnTo>
                      <a:pt x="0" y="8066"/>
                    </a:lnTo>
                    <a:lnTo>
                      <a:pt x="8711" y="8066"/>
                    </a:lnTo>
                    <a:lnTo>
                      <a:pt x="10974" y="7611"/>
                    </a:lnTo>
                    <a:lnTo>
                      <a:pt x="11631" y="8066"/>
                    </a:lnTo>
                    <a:lnTo>
                      <a:pt x="15007" y="8066"/>
                    </a:lnTo>
                    <a:lnTo>
                      <a:pt x="15032" y="7826"/>
                    </a:lnTo>
                    <a:lnTo>
                      <a:pt x="15070" y="7143"/>
                    </a:lnTo>
                    <a:lnTo>
                      <a:pt x="15083" y="6676"/>
                    </a:lnTo>
                    <a:lnTo>
                      <a:pt x="15095" y="6132"/>
                    </a:lnTo>
                    <a:lnTo>
                      <a:pt x="15108" y="5550"/>
                    </a:lnTo>
                    <a:lnTo>
                      <a:pt x="15095" y="4918"/>
                    </a:lnTo>
                    <a:lnTo>
                      <a:pt x="15070" y="4261"/>
                    </a:lnTo>
                    <a:lnTo>
                      <a:pt x="15020" y="3591"/>
                    </a:lnTo>
                    <a:lnTo>
                      <a:pt x="14944" y="2921"/>
                    </a:lnTo>
                    <a:lnTo>
                      <a:pt x="14906" y="2579"/>
                    </a:lnTo>
                    <a:lnTo>
                      <a:pt x="14843" y="2251"/>
                    </a:lnTo>
                    <a:lnTo>
                      <a:pt x="14792" y="1935"/>
                    </a:lnTo>
                    <a:lnTo>
                      <a:pt x="14716" y="1619"/>
                    </a:lnTo>
                    <a:lnTo>
                      <a:pt x="14640" y="1315"/>
                    </a:lnTo>
                    <a:lnTo>
                      <a:pt x="14552" y="1024"/>
                    </a:lnTo>
                    <a:lnTo>
                      <a:pt x="14451" y="746"/>
                    </a:lnTo>
                    <a:lnTo>
                      <a:pt x="14349" y="481"/>
                    </a:lnTo>
                    <a:lnTo>
                      <a:pt x="14223" y="228"/>
                    </a:lnTo>
                    <a:lnTo>
                      <a:pt x="1409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812700" y="5144675"/>
                <a:ext cx="13497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3655" extrusionOk="0">
                    <a:moveTo>
                      <a:pt x="1" y="1"/>
                    </a:moveTo>
                    <a:lnTo>
                      <a:pt x="1" y="3654"/>
                    </a:lnTo>
                    <a:lnTo>
                      <a:pt x="5399" y="3654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0113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5595575" y="5236025"/>
                <a:ext cx="377400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8067" extrusionOk="0">
                    <a:moveTo>
                      <a:pt x="8686" y="0"/>
                    </a:moveTo>
                    <a:lnTo>
                      <a:pt x="8306" y="456"/>
                    </a:lnTo>
                    <a:lnTo>
                      <a:pt x="8117" y="633"/>
                    </a:lnTo>
                    <a:lnTo>
                      <a:pt x="7624" y="1113"/>
                    </a:lnTo>
                    <a:lnTo>
                      <a:pt x="7257" y="1442"/>
                    </a:lnTo>
                    <a:lnTo>
                      <a:pt x="6852" y="1808"/>
                    </a:lnTo>
                    <a:lnTo>
                      <a:pt x="6385" y="2200"/>
                    </a:lnTo>
                    <a:lnTo>
                      <a:pt x="5866" y="2630"/>
                    </a:lnTo>
                    <a:lnTo>
                      <a:pt x="5310" y="3060"/>
                    </a:lnTo>
                    <a:lnTo>
                      <a:pt x="4729" y="3490"/>
                    </a:lnTo>
                    <a:lnTo>
                      <a:pt x="4109" y="3907"/>
                    </a:lnTo>
                    <a:lnTo>
                      <a:pt x="3793" y="4109"/>
                    </a:lnTo>
                    <a:lnTo>
                      <a:pt x="3477" y="4312"/>
                    </a:lnTo>
                    <a:lnTo>
                      <a:pt x="3161" y="4501"/>
                    </a:lnTo>
                    <a:lnTo>
                      <a:pt x="2845" y="4678"/>
                    </a:lnTo>
                    <a:lnTo>
                      <a:pt x="2516" y="4842"/>
                    </a:lnTo>
                    <a:lnTo>
                      <a:pt x="2187" y="5007"/>
                    </a:lnTo>
                    <a:lnTo>
                      <a:pt x="1871" y="5146"/>
                    </a:lnTo>
                    <a:lnTo>
                      <a:pt x="1543" y="5272"/>
                    </a:lnTo>
                    <a:lnTo>
                      <a:pt x="1227" y="5386"/>
                    </a:lnTo>
                    <a:lnTo>
                      <a:pt x="910" y="5475"/>
                    </a:lnTo>
                    <a:lnTo>
                      <a:pt x="0" y="8066"/>
                    </a:lnTo>
                    <a:lnTo>
                      <a:pt x="8711" y="8066"/>
                    </a:lnTo>
                    <a:lnTo>
                      <a:pt x="10961" y="7611"/>
                    </a:lnTo>
                    <a:lnTo>
                      <a:pt x="11631" y="8066"/>
                    </a:lnTo>
                    <a:lnTo>
                      <a:pt x="15007" y="8066"/>
                    </a:lnTo>
                    <a:lnTo>
                      <a:pt x="15020" y="7826"/>
                    </a:lnTo>
                    <a:lnTo>
                      <a:pt x="15070" y="7143"/>
                    </a:lnTo>
                    <a:lnTo>
                      <a:pt x="15083" y="6676"/>
                    </a:lnTo>
                    <a:lnTo>
                      <a:pt x="15095" y="6132"/>
                    </a:lnTo>
                    <a:lnTo>
                      <a:pt x="15095" y="5550"/>
                    </a:lnTo>
                    <a:lnTo>
                      <a:pt x="15095" y="4918"/>
                    </a:lnTo>
                    <a:lnTo>
                      <a:pt x="15057" y="4261"/>
                    </a:lnTo>
                    <a:lnTo>
                      <a:pt x="15020" y="3591"/>
                    </a:lnTo>
                    <a:lnTo>
                      <a:pt x="14944" y="2921"/>
                    </a:lnTo>
                    <a:lnTo>
                      <a:pt x="14893" y="2579"/>
                    </a:lnTo>
                    <a:lnTo>
                      <a:pt x="14843" y="2251"/>
                    </a:lnTo>
                    <a:lnTo>
                      <a:pt x="14779" y="1935"/>
                    </a:lnTo>
                    <a:lnTo>
                      <a:pt x="14716" y="1619"/>
                    </a:lnTo>
                    <a:lnTo>
                      <a:pt x="14628" y="1315"/>
                    </a:lnTo>
                    <a:lnTo>
                      <a:pt x="14539" y="1024"/>
                    </a:lnTo>
                    <a:lnTo>
                      <a:pt x="14451" y="746"/>
                    </a:lnTo>
                    <a:lnTo>
                      <a:pt x="14337" y="481"/>
                    </a:lnTo>
                    <a:lnTo>
                      <a:pt x="14223" y="228"/>
                    </a:lnTo>
                    <a:lnTo>
                      <a:pt x="1408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5240325" y="2525475"/>
                <a:ext cx="939975" cy="644150"/>
              </a:xfrm>
              <a:custGeom>
                <a:avLst/>
                <a:gdLst/>
                <a:ahLst/>
                <a:cxnLst/>
                <a:rect l="l" t="t" r="r" b="b"/>
                <a:pathLst>
                  <a:path w="37599" h="25766" extrusionOk="0">
                    <a:moveTo>
                      <a:pt x="32466" y="0"/>
                    </a:moveTo>
                    <a:lnTo>
                      <a:pt x="32226" y="13"/>
                    </a:lnTo>
                    <a:lnTo>
                      <a:pt x="31998" y="25"/>
                    </a:lnTo>
                    <a:lnTo>
                      <a:pt x="31758" y="63"/>
                    </a:lnTo>
                    <a:lnTo>
                      <a:pt x="31530" y="114"/>
                    </a:lnTo>
                    <a:lnTo>
                      <a:pt x="31290" y="164"/>
                    </a:lnTo>
                    <a:lnTo>
                      <a:pt x="31075" y="228"/>
                    </a:lnTo>
                    <a:lnTo>
                      <a:pt x="30848" y="303"/>
                    </a:lnTo>
                    <a:lnTo>
                      <a:pt x="30633" y="392"/>
                    </a:lnTo>
                    <a:lnTo>
                      <a:pt x="30418" y="480"/>
                    </a:lnTo>
                    <a:lnTo>
                      <a:pt x="30203" y="594"/>
                    </a:lnTo>
                    <a:lnTo>
                      <a:pt x="30001" y="708"/>
                    </a:lnTo>
                    <a:lnTo>
                      <a:pt x="29798" y="834"/>
                    </a:lnTo>
                    <a:lnTo>
                      <a:pt x="29609" y="961"/>
                    </a:lnTo>
                    <a:lnTo>
                      <a:pt x="29419" y="1113"/>
                    </a:lnTo>
                    <a:lnTo>
                      <a:pt x="29242" y="1264"/>
                    </a:lnTo>
                    <a:lnTo>
                      <a:pt x="29065" y="1429"/>
                    </a:lnTo>
                    <a:lnTo>
                      <a:pt x="28901" y="1593"/>
                    </a:lnTo>
                    <a:lnTo>
                      <a:pt x="28736" y="1770"/>
                    </a:lnTo>
                    <a:lnTo>
                      <a:pt x="28597" y="1960"/>
                    </a:lnTo>
                    <a:lnTo>
                      <a:pt x="28446" y="2149"/>
                    </a:lnTo>
                    <a:lnTo>
                      <a:pt x="28319" y="2352"/>
                    </a:lnTo>
                    <a:lnTo>
                      <a:pt x="28193" y="2554"/>
                    </a:lnTo>
                    <a:lnTo>
                      <a:pt x="28079" y="2769"/>
                    </a:lnTo>
                    <a:lnTo>
                      <a:pt x="27978" y="2996"/>
                    </a:lnTo>
                    <a:lnTo>
                      <a:pt x="27877" y="3224"/>
                    </a:lnTo>
                    <a:lnTo>
                      <a:pt x="27801" y="3464"/>
                    </a:lnTo>
                    <a:lnTo>
                      <a:pt x="23528" y="16511"/>
                    </a:lnTo>
                    <a:lnTo>
                      <a:pt x="518" y="13603"/>
                    </a:lnTo>
                    <a:lnTo>
                      <a:pt x="0" y="20569"/>
                    </a:lnTo>
                    <a:lnTo>
                      <a:pt x="898" y="20898"/>
                    </a:lnTo>
                    <a:lnTo>
                      <a:pt x="1947" y="21252"/>
                    </a:lnTo>
                    <a:lnTo>
                      <a:pt x="3338" y="21707"/>
                    </a:lnTo>
                    <a:lnTo>
                      <a:pt x="5007" y="22238"/>
                    </a:lnTo>
                    <a:lnTo>
                      <a:pt x="5929" y="22516"/>
                    </a:lnTo>
                    <a:lnTo>
                      <a:pt x="6903" y="22807"/>
                    </a:lnTo>
                    <a:lnTo>
                      <a:pt x="7927" y="23098"/>
                    </a:lnTo>
                    <a:lnTo>
                      <a:pt x="9002" y="23401"/>
                    </a:lnTo>
                    <a:lnTo>
                      <a:pt x="10089" y="23692"/>
                    </a:lnTo>
                    <a:lnTo>
                      <a:pt x="11227" y="23970"/>
                    </a:lnTo>
                    <a:lnTo>
                      <a:pt x="12377" y="24248"/>
                    </a:lnTo>
                    <a:lnTo>
                      <a:pt x="13540" y="24514"/>
                    </a:lnTo>
                    <a:lnTo>
                      <a:pt x="14716" y="24754"/>
                    </a:lnTo>
                    <a:lnTo>
                      <a:pt x="15892" y="24994"/>
                    </a:lnTo>
                    <a:lnTo>
                      <a:pt x="17067" y="25197"/>
                    </a:lnTo>
                    <a:lnTo>
                      <a:pt x="18231" y="25374"/>
                    </a:lnTo>
                    <a:lnTo>
                      <a:pt x="19381" y="25525"/>
                    </a:lnTo>
                    <a:lnTo>
                      <a:pt x="19950" y="25589"/>
                    </a:lnTo>
                    <a:lnTo>
                      <a:pt x="20506" y="25639"/>
                    </a:lnTo>
                    <a:lnTo>
                      <a:pt x="21062" y="25677"/>
                    </a:lnTo>
                    <a:lnTo>
                      <a:pt x="21619" y="25715"/>
                    </a:lnTo>
                    <a:lnTo>
                      <a:pt x="22150" y="25740"/>
                    </a:lnTo>
                    <a:lnTo>
                      <a:pt x="22681" y="25753"/>
                    </a:lnTo>
                    <a:lnTo>
                      <a:pt x="23199" y="25766"/>
                    </a:lnTo>
                    <a:lnTo>
                      <a:pt x="23717" y="25753"/>
                    </a:lnTo>
                    <a:lnTo>
                      <a:pt x="24210" y="25740"/>
                    </a:lnTo>
                    <a:lnTo>
                      <a:pt x="24691" y="25702"/>
                    </a:lnTo>
                    <a:lnTo>
                      <a:pt x="25171" y="25664"/>
                    </a:lnTo>
                    <a:lnTo>
                      <a:pt x="25626" y="25614"/>
                    </a:lnTo>
                    <a:lnTo>
                      <a:pt x="26069" y="25538"/>
                    </a:lnTo>
                    <a:lnTo>
                      <a:pt x="26499" y="25462"/>
                    </a:lnTo>
                    <a:lnTo>
                      <a:pt x="26916" y="25361"/>
                    </a:lnTo>
                    <a:lnTo>
                      <a:pt x="27308" y="25247"/>
                    </a:lnTo>
                    <a:lnTo>
                      <a:pt x="27687" y="25121"/>
                    </a:lnTo>
                    <a:lnTo>
                      <a:pt x="28054" y="24982"/>
                    </a:lnTo>
                    <a:lnTo>
                      <a:pt x="28294" y="24868"/>
                    </a:lnTo>
                    <a:lnTo>
                      <a:pt x="28534" y="24741"/>
                    </a:lnTo>
                    <a:lnTo>
                      <a:pt x="28762" y="24615"/>
                    </a:lnTo>
                    <a:lnTo>
                      <a:pt x="29002" y="24476"/>
                    </a:lnTo>
                    <a:lnTo>
                      <a:pt x="29230" y="24312"/>
                    </a:lnTo>
                    <a:lnTo>
                      <a:pt x="29457" y="24147"/>
                    </a:lnTo>
                    <a:lnTo>
                      <a:pt x="29672" y="23970"/>
                    </a:lnTo>
                    <a:lnTo>
                      <a:pt x="29887" y="23781"/>
                    </a:lnTo>
                    <a:lnTo>
                      <a:pt x="30114" y="23591"/>
                    </a:lnTo>
                    <a:lnTo>
                      <a:pt x="30317" y="23389"/>
                    </a:lnTo>
                    <a:lnTo>
                      <a:pt x="30532" y="23174"/>
                    </a:lnTo>
                    <a:lnTo>
                      <a:pt x="30734" y="22946"/>
                    </a:lnTo>
                    <a:lnTo>
                      <a:pt x="30936" y="22706"/>
                    </a:lnTo>
                    <a:lnTo>
                      <a:pt x="31139" y="22466"/>
                    </a:lnTo>
                    <a:lnTo>
                      <a:pt x="31530" y="21960"/>
                    </a:lnTo>
                    <a:lnTo>
                      <a:pt x="31910" y="21429"/>
                    </a:lnTo>
                    <a:lnTo>
                      <a:pt x="32276" y="20860"/>
                    </a:lnTo>
                    <a:lnTo>
                      <a:pt x="32630" y="20279"/>
                    </a:lnTo>
                    <a:lnTo>
                      <a:pt x="32972" y="19659"/>
                    </a:lnTo>
                    <a:lnTo>
                      <a:pt x="33300" y="19027"/>
                    </a:lnTo>
                    <a:lnTo>
                      <a:pt x="33616" y="18370"/>
                    </a:lnTo>
                    <a:lnTo>
                      <a:pt x="33933" y="17712"/>
                    </a:lnTo>
                    <a:lnTo>
                      <a:pt x="34223" y="17030"/>
                    </a:lnTo>
                    <a:lnTo>
                      <a:pt x="34514" y="16334"/>
                    </a:lnTo>
                    <a:lnTo>
                      <a:pt x="34780" y="15626"/>
                    </a:lnTo>
                    <a:lnTo>
                      <a:pt x="35045" y="14918"/>
                    </a:lnTo>
                    <a:lnTo>
                      <a:pt x="35298" y="14198"/>
                    </a:lnTo>
                    <a:lnTo>
                      <a:pt x="35538" y="13477"/>
                    </a:lnTo>
                    <a:lnTo>
                      <a:pt x="35766" y="12769"/>
                    </a:lnTo>
                    <a:lnTo>
                      <a:pt x="35981" y="12048"/>
                    </a:lnTo>
                    <a:lnTo>
                      <a:pt x="36196" y="11340"/>
                    </a:lnTo>
                    <a:lnTo>
                      <a:pt x="36385" y="10632"/>
                    </a:lnTo>
                    <a:lnTo>
                      <a:pt x="36575" y="9937"/>
                    </a:lnTo>
                    <a:lnTo>
                      <a:pt x="36929" y="8572"/>
                    </a:lnTo>
                    <a:lnTo>
                      <a:pt x="37232" y="7282"/>
                    </a:lnTo>
                    <a:lnTo>
                      <a:pt x="37498" y="6068"/>
                    </a:lnTo>
                    <a:lnTo>
                      <a:pt x="37536" y="5828"/>
                    </a:lnTo>
                    <a:lnTo>
                      <a:pt x="37574" y="5588"/>
                    </a:lnTo>
                    <a:lnTo>
                      <a:pt x="37586" y="5348"/>
                    </a:lnTo>
                    <a:lnTo>
                      <a:pt x="37599" y="5108"/>
                    </a:lnTo>
                    <a:lnTo>
                      <a:pt x="37599" y="4867"/>
                    </a:lnTo>
                    <a:lnTo>
                      <a:pt x="37586" y="4627"/>
                    </a:lnTo>
                    <a:lnTo>
                      <a:pt x="37561" y="4387"/>
                    </a:lnTo>
                    <a:lnTo>
                      <a:pt x="37523" y="4159"/>
                    </a:lnTo>
                    <a:lnTo>
                      <a:pt x="37485" y="3932"/>
                    </a:lnTo>
                    <a:lnTo>
                      <a:pt x="37422" y="3704"/>
                    </a:lnTo>
                    <a:lnTo>
                      <a:pt x="37359" y="3477"/>
                    </a:lnTo>
                    <a:lnTo>
                      <a:pt x="37283" y="3262"/>
                    </a:lnTo>
                    <a:lnTo>
                      <a:pt x="37194" y="3047"/>
                    </a:lnTo>
                    <a:lnTo>
                      <a:pt x="37093" y="2832"/>
                    </a:lnTo>
                    <a:lnTo>
                      <a:pt x="36992" y="2630"/>
                    </a:lnTo>
                    <a:lnTo>
                      <a:pt x="36878" y="2427"/>
                    </a:lnTo>
                    <a:lnTo>
                      <a:pt x="36752" y="2225"/>
                    </a:lnTo>
                    <a:lnTo>
                      <a:pt x="36613" y="2035"/>
                    </a:lnTo>
                    <a:lnTo>
                      <a:pt x="36474" y="1858"/>
                    </a:lnTo>
                    <a:lnTo>
                      <a:pt x="36322" y="1681"/>
                    </a:lnTo>
                    <a:lnTo>
                      <a:pt x="36170" y="1504"/>
                    </a:lnTo>
                    <a:lnTo>
                      <a:pt x="35993" y="1340"/>
                    </a:lnTo>
                    <a:lnTo>
                      <a:pt x="35829" y="1188"/>
                    </a:lnTo>
                    <a:lnTo>
                      <a:pt x="35639" y="1037"/>
                    </a:lnTo>
                    <a:lnTo>
                      <a:pt x="35450" y="898"/>
                    </a:lnTo>
                    <a:lnTo>
                      <a:pt x="35260" y="771"/>
                    </a:lnTo>
                    <a:lnTo>
                      <a:pt x="35045" y="645"/>
                    </a:lnTo>
                    <a:lnTo>
                      <a:pt x="34843" y="531"/>
                    </a:lnTo>
                    <a:lnTo>
                      <a:pt x="34615" y="430"/>
                    </a:lnTo>
                    <a:lnTo>
                      <a:pt x="34400" y="341"/>
                    </a:lnTo>
                    <a:lnTo>
                      <a:pt x="34160" y="253"/>
                    </a:lnTo>
                    <a:lnTo>
                      <a:pt x="33933" y="190"/>
                    </a:lnTo>
                    <a:lnTo>
                      <a:pt x="33680" y="126"/>
                    </a:lnTo>
                    <a:lnTo>
                      <a:pt x="33439" y="76"/>
                    </a:lnTo>
                    <a:lnTo>
                      <a:pt x="33199" y="38"/>
                    </a:lnTo>
                    <a:lnTo>
                      <a:pt x="32959" y="13"/>
                    </a:lnTo>
                    <a:lnTo>
                      <a:pt x="327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5042450" y="2808650"/>
                <a:ext cx="21400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9243" extrusionOk="0">
                    <a:moveTo>
                      <a:pt x="3187" y="1"/>
                    </a:moveTo>
                    <a:lnTo>
                      <a:pt x="3035" y="13"/>
                    </a:lnTo>
                    <a:lnTo>
                      <a:pt x="2909" y="26"/>
                    </a:lnTo>
                    <a:lnTo>
                      <a:pt x="2808" y="64"/>
                    </a:lnTo>
                    <a:lnTo>
                      <a:pt x="2732" y="102"/>
                    </a:lnTo>
                    <a:lnTo>
                      <a:pt x="2668" y="165"/>
                    </a:lnTo>
                    <a:lnTo>
                      <a:pt x="2631" y="228"/>
                    </a:lnTo>
                    <a:lnTo>
                      <a:pt x="2605" y="304"/>
                    </a:lnTo>
                    <a:lnTo>
                      <a:pt x="2605" y="393"/>
                    </a:lnTo>
                    <a:lnTo>
                      <a:pt x="2618" y="481"/>
                    </a:lnTo>
                    <a:lnTo>
                      <a:pt x="2656" y="582"/>
                    </a:lnTo>
                    <a:lnTo>
                      <a:pt x="2694" y="683"/>
                    </a:lnTo>
                    <a:lnTo>
                      <a:pt x="2757" y="785"/>
                    </a:lnTo>
                    <a:lnTo>
                      <a:pt x="2833" y="873"/>
                    </a:lnTo>
                    <a:lnTo>
                      <a:pt x="2909" y="974"/>
                    </a:lnTo>
                    <a:lnTo>
                      <a:pt x="3010" y="1050"/>
                    </a:lnTo>
                    <a:lnTo>
                      <a:pt x="3111" y="1139"/>
                    </a:lnTo>
                    <a:lnTo>
                      <a:pt x="3225" y="1202"/>
                    </a:lnTo>
                    <a:lnTo>
                      <a:pt x="3351" y="1265"/>
                    </a:lnTo>
                    <a:lnTo>
                      <a:pt x="3478" y="1316"/>
                    </a:lnTo>
                    <a:lnTo>
                      <a:pt x="3604" y="1341"/>
                    </a:lnTo>
                    <a:lnTo>
                      <a:pt x="3869" y="1391"/>
                    </a:lnTo>
                    <a:lnTo>
                      <a:pt x="4122" y="1467"/>
                    </a:lnTo>
                    <a:lnTo>
                      <a:pt x="4363" y="1543"/>
                    </a:lnTo>
                    <a:lnTo>
                      <a:pt x="4577" y="1632"/>
                    </a:lnTo>
                    <a:lnTo>
                      <a:pt x="4881" y="1758"/>
                    </a:lnTo>
                    <a:lnTo>
                      <a:pt x="5007" y="1821"/>
                    </a:lnTo>
                    <a:lnTo>
                      <a:pt x="4350" y="1657"/>
                    </a:lnTo>
                    <a:lnTo>
                      <a:pt x="3667" y="1493"/>
                    </a:lnTo>
                    <a:lnTo>
                      <a:pt x="2871" y="1328"/>
                    </a:lnTo>
                    <a:lnTo>
                      <a:pt x="2454" y="1240"/>
                    </a:lnTo>
                    <a:lnTo>
                      <a:pt x="2049" y="1176"/>
                    </a:lnTo>
                    <a:lnTo>
                      <a:pt x="1644" y="1113"/>
                    </a:lnTo>
                    <a:lnTo>
                      <a:pt x="1278" y="1075"/>
                    </a:lnTo>
                    <a:lnTo>
                      <a:pt x="949" y="1063"/>
                    </a:lnTo>
                    <a:lnTo>
                      <a:pt x="671" y="1063"/>
                    </a:lnTo>
                    <a:lnTo>
                      <a:pt x="545" y="1075"/>
                    </a:lnTo>
                    <a:lnTo>
                      <a:pt x="443" y="1101"/>
                    </a:lnTo>
                    <a:lnTo>
                      <a:pt x="355" y="1126"/>
                    </a:lnTo>
                    <a:lnTo>
                      <a:pt x="292" y="1164"/>
                    </a:lnTo>
                    <a:lnTo>
                      <a:pt x="191" y="1265"/>
                    </a:lnTo>
                    <a:lnTo>
                      <a:pt x="115" y="1366"/>
                    </a:lnTo>
                    <a:lnTo>
                      <a:pt x="51" y="1480"/>
                    </a:lnTo>
                    <a:lnTo>
                      <a:pt x="14" y="1594"/>
                    </a:lnTo>
                    <a:lnTo>
                      <a:pt x="1" y="1720"/>
                    </a:lnTo>
                    <a:lnTo>
                      <a:pt x="1" y="1847"/>
                    </a:lnTo>
                    <a:lnTo>
                      <a:pt x="26" y="1986"/>
                    </a:lnTo>
                    <a:lnTo>
                      <a:pt x="77" y="2112"/>
                    </a:lnTo>
                    <a:lnTo>
                      <a:pt x="140" y="2238"/>
                    </a:lnTo>
                    <a:lnTo>
                      <a:pt x="216" y="2352"/>
                    </a:lnTo>
                    <a:lnTo>
                      <a:pt x="317" y="2466"/>
                    </a:lnTo>
                    <a:lnTo>
                      <a:pt x="431" y="2580"/>
                    </a:lnTo>
                    <a:lnTo>
                      <a:pt x="557" y="2668"/>
                    </a:lnTo>
                    <a:lnTo>
                      <a:pt x="709" y="2744"/>
                    </a:lnTo>
                    <a:lnTo>
                      <a:pt x="873" y="2807"/>
                    </a:lnTo>
                    <a:lnTo>
                      <a:pt x="1050" y="2858"/>
                    </a:lnTo>
                    <a:lnTo>
                      <a:pt x="1012" y="2871"/>
                    </a:lnTo>
                    <a:lnTo>
                      <a:pt x="886" y="2896"/>
                    </a:lnTo>
                    <a:lnTo>
                      <a:pt x="722" y="2946"/>
                    </a:lnTo>
                    <a:lnTo>
                      <a:pt x="633" y="2984"/>
                    </a:lnTo>
                    <a:lnTo>
                      <a:pt x="532" y="3035"/>
                    </a:lnTo>
                    <a:lnTo>
                      <a:pt x="443" y="3098"/>
                    </a:lnTo>
                    <a:lnTo>
                      <a:pt x="342" y="3161"/>
                    </a:lnTo>
                    <a:lnTo>
                      <a:pt x="254" y="3250"/>
                    </a:lnTo>
                    <a:lnTo>
                      <a:pt x="178" y="3351"/>
                    </a:lnTo>
                    <a:lnTo>
                      <a:pt x="102" y="3465"/>
                    </a:lnTo>
                    <a:lnTo>
                      <a:pt x="51" y="3591"/>
                    </a:lnTo>
                    <a:lnTo>
                      <a:pt x="14" y="3730"/>
                    </a:lnTo>
                    <a:lnTo>
                      <a:pt x="1" y="3895"/>
                    </a:lnTo>
                    <a:lnTo>
                      <a:pt x="14" y="4059"/>
                    </a:lnTo>
                    <a:lnTo>
                      <a:pt x="39" y="4211"/>
                    </a:lnTo>
                    <a:lnTo>
                      <a:pt x="89" y="4350"/>
                    </a:lnTo>
                    <a:lnTo>
                      <a:pt x="165" y="4476"/>
                    </a:lnTo>
                    <a:lnTo>
                      <a:pt x="254" y="4577"/>
                    </a:lnTo>
                    <a:lnTo>
                      <a:pt x="342" y="4678"/>
                    </a:lnTo>
                    <a:lnTo>
                      <a:pt x="443" y="4767"/>
                    </a:lnTo>
                    <a:lnTo>
                      <a:pt x="557" y="4843"/>
                    </a:lnTo>
                    <a:lnTo>
                      <a:pt x="658" y="4906"/>
                    </a:lnTo>
                    <a:lnTo>
                      <a:pt x="759" y="4957"/>
                    </a:lnTo>
                    <a:lnTo>
                      <a:pt x="949" y="5032"/>
                    </a:lnTo>
                    <a:lnTo>
                      <a:pt x="1075" y="5083"/>
                    </a:lnTo>
                    <a:lnTo>
                      <a:pt x="1126" y="5096"/>
                    </a:lnTo>
                    <a:lnTo>
                      <a:pt x="1113" y="5146"/>
                    </a:lnTo>
                    <a:lnTo>
                      <a:pt x="1075" y="5285"/>
                    </a:lnTo>
                    <a:lnTo>
                      <a:pt x="1038" y="5500"/>
                    </a:lnTo>
                    <a:lnTo>
                      <a:pt x="1025" y="5614"/>
                    </a:lnTo>
                    <a:lnTo>
                      <a:pt x="1025" y="5753"/>
                    </a:lnTo>
                    <a:lnTo>
                      <a:pt x="1038" y="5892"/>
                    </a:lnTo>
                    <a:lnTo>
                      <a:pt x="1050" y="6044"/>
                    </a:lnTo>
                    <a:lnTo>
                      <a:pt x="1088" y="6196"/>
                    </a:lnTo>
                    <a:lnTo>
                      <a:pt x="1151" y="6335"/>
                    </a:lnTo>
                    <a:lnTo>
                      <a:pt x="1227" y="6486"/>
                    </a:lnTo>
                    <a:lnTo>
                      <a:pt x="1341" y="6625"/>
                    </a:lnTo>
                    <a:lnTo>
                      <a:pt x="1467" y="6764"/>
                    </a:lnTo>
                    <a:lnTo>
                      <a:pt x="1632" y="6891"/>
                    </a:lnTo>
                    <a:lnTo>
                      <a:pt x="1644" y="6941"/>
                    </a:lnTo>
                    <a:lnTo>
                      <a:pt x="1670" y="7068"/>
                    </a:lnTo>
                    <a:lnTo>
                      <a:pt x="1720" y="7258"/>
                    </a:lnTo>
                    <a:lnTo>
                      <a:pt x="1758" y="7371"/>
                    </a:lnTo>
                    <a:lnTo>
                      <a:pt x="1821" y="7498"/>
                    </a:lnTo>
                    <a:lnTo>
                      <a:pt x="1885" y="7612"/>
                    </a:lnTo>
                    <a:lnTo>
                      <a:pt x="1960" y="7738"/>
                    </a:lnTo>
                    <a:lnTo>
                      <a:pt x="2049" y="7864"/>
                    </a:lnTo>
                    <a:lnTo>
                      <a:pt x="2150" y="7978"/>
                    </a:lnTo>
                    <a:lnTo>
                      <a:pt x="2277" y="8092"/>
                    </a:lnTo>
                    <a:lnTo>
                      <a:pt x="2416" y="8193"/>
                    </a:lnTo>
                    <a:lnTo>
                      <a:pt x="2580" y="8282"/>
                    </a:lnTo>
                    <a:lnTo>
                      <a:pt x="2757" y="8357"/>
                    </a:lnTo>
                    <a:lnTo>
                      <a:pt x="2972" y="8421"/>
                    </a:lnTo>
                    <a:lnTo>
                      <a:pt x="3263" y="8497"/>
                    </a:lnTo>
                    <a:lnTo>
                      <a:pt x="3983" y="8636"/>
                    </a:lnTo>
                    <a:lnTo>
                      <a:pt x="4830" y="8787"/>
                    </a:lnTo>
                    <a:lnTo>
                      <a:pt x="5715" y="8926"/>
                    </a:lnTo>
                    <a:lnTo>
                      <a:pt x="7258" y="9154"/>
                    </a:lnTo>
                    <a:lnTo>
                      <a:pt x="7915" y="9242"/>
                    </a:lnTo>
                    <a:lnTo>
                      <a:pt x="8560" y="2289"/>
                    </a:lnTo>
                    <a:lnTo>
                      <a:pt x="8269" y="2049"/>
                    </a:lnTo>
                    <a:lnTo>
                      <a:pt x="7940" y="1783"/>
                    </a:lnTo>
                    <a:lnTo>
                      <a:pt x="7536" y="1480"/>
                    </a:lnTo>
                    <a:lnTo>
                      <a:pt x="7081" y="1151"/>
                    </a:lnTo>
                    <a:lnTo>
                      <a:pt x="6840" y="999"/>
                    </a:lnTo>
                    <a:lnTo>
                      <a:pt x="6600" y="848"/>
                    </a:lnTo>
                    <a:lnTo>
                      <a:pt x="6360" y="709"/>
                    </a:lnTo>
                    <a:lnTo>
                      <a:pt x="6120" y="595"/>
                    </a:lnTo>
                    <a:lnTo>
                      <a:pt x="5892" y="494"/>
                    </a:lnTo>
                    <a:lnTo>
                      <a:pt x="5677" y="418"/>
                    </a:lnTo>
                    <a:lnTo>
                      <a:pt x="5248" y="304"/>
                    </a:lnTo>
                    <a:lnTo>
                      <a:pt x="4805" y="203"/>
                    </a:lnTo>
                    <a:lnTo>
                      <a:pt x="4350" y="115"/>
                    </a:lnTo>
                    <a:lnTo>
                      <a:pt x="3920" y="39"/>
                    </a:lnTo>
                    <a:lnTo>
                      <a:pt x="3528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4988425" y="2625650"/>
                <a:ext cx="14130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8143" extrusionOk="0">
                    <a:moveTo>
                      <a:pt x="1075" y="1"/>
                    </a:moveTo>
                    <a:lnTo>
                      <a:pt x="973" y="13"/>
                    </a:lnTo>
                    <a:lnTo>
                      <a:pt x="860" y="26"/>
                    </a:lnTo>
                    <a:lnTo>
                      <a:pt x="759" y="51"/>
                    </a:lnTo>
                    <a:lnTo>
                      <a:pt x="657" y="102"/>
                    </a:lnTo>
                    <a:lnTo>
                      <a:pt x="544" y="152"/>
                    </a:lnTo>
                    <a:lnTo>
                      <a:pt x="455" y="228"/>
                    </a:lnTo>
                    <a:lnTo>
                      <a:pt x="367" y="329"/>
                    </a:lnTo>
                    <a:lnTo>
                      <a:pt x="278" y="443"/>
                    </a:lnTo>
                    <a:lnTo>
                      <a:pt x="215" y="582"/>
                    </a:lnTo>
                    <a:lnTo>
                      <a:pt x="152" y="734"/>
                    </a:lnTo>
                    <a:lnTo>
                      <a:pt x="126" y="886"/>
                    </a:lnTo>
                    <a:lnTo>
                      <a:pt x="101" y="1037"/>
                    </a:lnTo>
                    <a:lnTo>
                      <a:pt x="89" y="1189"/>
                    </a:lnTo>
                    <a:lnTo>
                      <a:pt x="101" y="1328"/>
                    </a:lnTo>
                    <a:lnTo>
                      <a:pt x="114" y="1467"/>
                    </a:lnTo>
                    <a:lnTo>
                      <a:pt x="126" y="1606"/>
                    </a:lnTo>
                    <a:lnTo>
                      <a:pt x="152" y="1720"/>
                    </a:lnTo>
                    <a:lnTo>
                      <a:pt x="215" y="1935"/>
                    </a:lnTo>
                    <a:lnTo>
                      <a:pt x="278" y="2112"/>
                    </a:lnTo>
                    <a:lnTo>
                      <a:pt x="354" y="2251"/>
                    </a:lnTo>
                    <a:lnTo>
                      <a:pt x="329" y="2276"/>
                    </a:lnTo>
                    <a:lnTo>
                      <a:pt x="253" y="2352"/>
                    </a:lnTo>
                    <a:lnTo>
                      <a:pt x="164" y="2479"/>
                    </a:lnTo>
                    <a:lnTo>
                      <a:pt x="114" y="2554"/>
                    </a:lnTo>
                    <a:lnTo>
                      <a:pt x="76" y="2656"/>
                    </a:lnTo>
                    <a:lnTo>
                      <a:pt x="38" y="2757"/>
                    </a:lnTo>
                    <a:lnTo>
                      <a:pt x="13" y="2883"/>
                    </a:lnTo>
                    <a:lnTo>
                      <a:pt x="0" y="3010"/>
                    </a:lnTo>
                    <a:lnTo>
                      <a:pt x="0" y="3149"/>
                    </a:lnTo>
                    <a:lnTo>
                      <a:pt x="25" y="3313"/>
                    </a:lnTo>
                    <a:lnTo>
                      <a:pt x="63" y="3477"/>
                    </a:lnTo>
                    <a:lnTo>
                      <a:pt x="126" y="3667"/>
                    </a:lnTo>
                    <a:lnTo>
                      <a:pt x="215" y="3857"/>
                    </a:lnTo>
                    <a:lnTo>
                      <a:pt x="164" y="3970"/>
                    </a:lnTo>
                    <a:lnTo>
                      <a:pt x="126" y="4097"/>
                    </a:lnTo>
                    <a:lnTo>
                      <a:pt x="101" y="4261"/>
                    </a:lnTo>
                    <a:lnTo>
                      <a:pt x="101" y="4350"/>
                    </a:lnTo>
                    <a:lnTo>
                      <a:pt x="101" y="4438"/>
                    </a:lnTo>
                    <a:lnTo>
                      <a:pt x="114" y="4527"/>
                    </a:lnTo>
                    <a:lnTo>
                      <a:pt x="126" y="4628"/>
                    </a:lnTo>
                    <a:lnTo>
                      <a:pt x="164" y="4716"/>
                    </a:lnTo>
                    <a:lnTo>
                      <a:pt x="215" y="4805"/>
                    </a:lnTo>
                    <a:lnTo>
                      <a:pt x="278" y="4893"/>
                    </a:lnTo>
                    <a:lnTo>
                      <a:pt x="354" y="4982"/>
                    </a:lnTo>
                    <a:lnTo>
                      <a:pt x="329" y="5032"/>
                    </a:lnTo>
                    <a:lnTo>
                      <a:pt x="278" y="5197"/>
                    </a:lnTo>
                    <a:lnTo>
                      <a:pt x="253" y="5298"/>
                    </a:lnTo>
                    <a:lnTo>
                      <a:pt x="240" y="5437"/>
                    </a:lnTo>
                    <a:lnTo>
                      <a:pt x="228" y="5576"/>
                    </a:lnTo>
                    <a:lnTo>
                      <a:pt x="240" y="5740"/>
                    </a:lnTo>
                    <a:lnTo>
                      <a:pt x="266" y="5917"/>
                    </a:lnTo>
                    <a:lnTo>
                      <a:pt x="303" y="6094"/>
                    </a:lnTo>
                    <a:lnTo>
                      <a:pt x="379" y="6284"/>
                    </a:lnTo>
                    <a:lnTo>
                      <a:pt x="480" y="6486"/>
                    </a:lnTo>
                    <a:lnTo>
                      <a:pt x="619" y="6676"/>
                    </a:lnTo>
                    <a:lnTo>
                      <a:pt x="695" y="6777"/>
                    </a:lnTo>
                    <a:lnTo>
                      <a:pt x="796" y="6878"/>
                    </a:lnTo>
                    <a:lnTo>
                      <a:pt x="898" y="6979"/>
                    </a:lnTo>
                    <a:lnTo>
                      <a:pt x="1011" y="7081"/>
                    </a:lnTo>
                    <a:lnTo>
                      <a:pt x="1125" y="7169"/>
                    </a:lnTo>
                    <a:lnTo>
                      <a:pt x="1264" y="7270"/>
                    </a:lnTo>
                    <a:lnTo>
                      <a:pt x="1555" y="7447"/>
                    </a:lnTo>
                    <a:lnTo>
                      <a:pt x="1846" y="7599"/>
                    </a:lnTo>
                    <a:lnTo>
                      <a:pt x="2137" y="7738"/>
                    </a:lnTo>
                    <a:lnTo>
                      <a:pt x="2427" y="7839"/>
                    </a:lnTo>
                    <a:lnTo>
                      <a:pt x="2706" y="7928"/>
                    </a:lnTo>
                    <a:lnTo>
                      <a:pt x="2971" y="7991"/>
                    </a:lnTo>
                    <a:lnTo>
                      <a:pt x="3236" y="8041"/>
                    </a:lnTo>
                    <a:lnTo>
                      <a:pt x="3477" y="8079"/>
                    </a:lnTo>
                    <a:lnTo>
                      <a:pt x="3704" y="8105"/>
                    </a:lnTo>
                    <a:lnTo>
                      <a:pt x="3907" y="8130"/>
                    </a:lnTo>
                    <a:lnTo>
                      <a:pt x="4248" y="8142"/>
                    </a:lnTo>
                    <a:lnTo>
                      <a:pt x="4475" y="8130"/>
                    </a:lnTo>
                    <a:lnTo>
                      <a:pt x="4551" y="8130"/>
                    </a:lnTo>
                    <a:lnTo>
                      <a:pt x="4008" y="6638"/>
                    </a:lnTo>
                    <a:lnTo>
                      <a:pt x="4261" y="6613"/>
                    </a:lnTo>
                    <a:lnTo>
                      <a:pt x="4501" y="6562"/>
                    </a:lnTo>
                    <a:lnTo>
                      <a:pt x="4615" y="6524"/>
                    </a:lnTo>
                    <a:lnTo>
                      <a:pt x="4716" y="6474"/>
                    </a:lnTo>
                    <a:lnTo>
                      <a:pt x="4817" y="6436"/>
                    </a:lnTo>
                    <a:lnTo>
                      <a:pt x="4905" y="6373"/>
                    </a:lnTo>
                    <a:lnTo>
                      <a:pt x="4981" y="6322"/>
                    </a:lnTo>
                    <a:lnTo>
                      <a:pt x="5044" y="6259"/>
                    </a:lnTo>
                    <a:lnTo>
                      <a:pt x="5095" y="6183"/>
                    </a:lnTo>
                    <a:lnTo>
                      <a:pt x="5133" y="6107"/>
                    </a:lnTo>
                    <a:lnTo>
                      <a:pt x="5158" y="6031"/>
                    </a:lnTo>
                    <a:lnTo>
                      <a:pt x="5171" y="5955"/>
                    </a:lnTo>
                    <a:lnTo>
                      <a:pt x="5158" y="5867"/>
                    </a:lnTo>
                    <a:lnTo>
                      <a:pt x="5120" y="5778"/>
                    </a:lnTo>
                    <a:lnTo>
                      <a:pt x="5070" y="5677"/>
                    </a:lnTo>
                    <a:lnTo>
                      <a:pt x="4994" y="5589"/>
                    </a:lnTo>
                    <a:lnTo>
                      <a:pt x="4905" y="5513"/>
                    </a:lnTo>
                    <a:lnTo>
                      <a:pt x="4804" y="5450"/>
                    </a:lnTo>
                    <a:lnTo>
                      <a:pt x="4690" y="5386"/>
                    </a:lnTo>
                    <a:lnTo>
                      <a:pt x="4577" y="5336"/>
                    </a:lnTo>
                    <a:lnTo>
                      <a:pt x="4336" y="5260"/>
                    </a:lnTo>
                    <a:lnTo>
                      <a:pt x="4109" y="5209"/>
                    </a:lnTo>
                    <a:lnTo>
                      <a:pt x="3907" y="5184"/>
                    </a:lnTo>
                    <a:lnTo>
                      <a:pt x="3730" y="5159"/>
                    </a:lnTo>
                    <a:lnTo>
                      <a:pt x="3730" y="5159"/>
                    </a:lnTo>
                    <a:lnTo>
                      <a:pt x="3957" y="5172"/>
                    </a:lnTo>
                    <a:lnTo>
                      <a:pt x="4185" y="5172"/>
                    </a:lnTo>
                    <a:lnTo>
                      <a:pt x="4463" y="5146"/>
                    </a:lnTo>
                    <a:lnTo>
                      <a:pt x="4602" y="5134"/>
                    </a:lnTo>
                    <a:lnTo>
                      <a:pt x="4741" y="5108"/>
                    </a:lnTo>
                    <a:lnTo>
                      <a:pt x="4867" y="5070"/>
                    </a:lnTo>
                    <a:lnTo>
                      <a:pt x="4994" y="5020"/>
                    </a:lnTo>
                    <a:lnTo>
                      <a:pt x="5108" y="4969"/>
                    </a:lnTo>
                    <a:lnTo>
                      <a:pt x="5196" y="4893"/>
                    </a:lnTo>
                    <a:lnTo>
                      <a:pt x="5272" y="4818"/>
                    </a:lnTo>
                    <a:lnTo>
                      <a:pt x="5297" y="4767"/>
                    </a:lnTo>
                    <a:lnTo>
                      <a:pt x="5323" y="4716"/>
                    </a:lnTo>
                    <a:lnTo>
                      <a:pt x="5348" y="4615"/>
                    </a:lnTo>
                    <a:lnTo>
                      <a:pt x="5360" y="4514"/>
                    </a:lnTo>
                    <a:lnTo>
                      <a:pt x="5360" y="4426"/>
                    </a:lnTo>
                    <a:lnTo>
                      <a:pt x="5348" y="4350"/>
                    </a:lnTo>
                    <a:lnTo>
                      <a:pt x="5335" y="4274"/>
                    </a:lnTo>
                    <a:lnTo>
                      <a:pt x="5310" y="4198"/>
                    </a:lnTo>
                    <a:lnTo>
                      <a:pt x="5234" y="4084"/>
                    </a:lnTo>
                    <a:lnTo>
                      <a:pt x="5158" y="3983"/>
                    </a:lnTo>
                    <a:lnTo>
                      <a:pt x="5095" y="3907"/>
                    </a:lnTo>
                    <a:lnTo>
                      <a:pt x="5019" y="3857"/>
                    </a:lnTo>
                    <a:lnTo>
                      <a:pt x="5133" y="3844"/>
                    </a:lnTo>
                    <a:lnTo>
                      <a:pt x="5234" y="3831"/>
                    </a:lnTo>
                    <a:lnTo>
                      <a:pt x="5335" y="3793"/>
                    </a:lnTo>
                    <a:lnTo>
                      <a:pt x="5411" y="3743"/>
                    </a:lnTo>
                    <a:lnTo>
                      <a:pt x="5487" y="3680"/>
                    </a:lnTo>
                    <a:lnTo>
                      <a:pt x="5550" y="3616"/>
                    </a:lnTo>
                    <a:lnTo>
                      <a:pt x="5601" y="3541"/>
                    </a:lnTo>
                    <a:lnTo>
                      <a:pt x="5639" y="3452"/>
                    </a:lnTo>
                    <a:lnTo>
                      <a:pt x="5651" y="3364"/>
                    </a:lnTo>
                    <a:lnTo>
                      <a:pt x="5651" y="3275"/>
                    </a:lnTo>
                    <a:lnTo>
                      <a:pt x="5639" y="3174"/>
                    </a:lnTo>
                    <a:lnTo>
                      <a:pt x="5601" y="3085"/>
                    </a:lnTo>
                    <a:lnTo>
                      <a:pt x="5537" y="2997"/>
                    </a:lnTo>
                    <a:lnTo>
                      <a:pt x="5449" y="2896"/>
                    </a:lnTo>
                    <a:lnTo>
                      <a:pt x="5348" y="2807"/>
                    </a:lnTo>
                    <a:lnTo>
                      <a:pt x="5209" y="2731"/>
                    </a:lnTo>
                    <a:lnTo>
                      <a:pt x="5044" y="2656"/>
                    </a:lnTo>
                    <a:lnTo>
                      <a:pt x="4855" y="2592"/>
                    </a:lnTo>
                    <a:lnTo>
                      <a:pt x="4652" y="2542"/>
                    </a:lnTo>
                    <a:lnTo>
                      <a:pt x="4438" y="2491"/>
                    </a:lnTo>
                    <a:lnTo>
                      <a:pt x="4210" y="2453"/>
                    </a:lnTo>
                    <a:lnTo>
                      <a:pt x="3982" y="2428"/>
                    </a:lnTo>
                    <a:lnTo>
                      <a:pt x="3527" y="2403"/>
                    </a:lnTo>
                    <a:lnTo>
                      <a:pt x="3110" y="2390"/>
                    </a:lnTo>
                    <a:lnTo>
                      <a:pt x="2453" y="2390"/>
                    </a:lnTo>
                    <a:lnTo>
                      <a:pt x="2326" y="2061"/>
                    </a:lnTo>
                    <a:lnTo>
                      <a:pt x="2883" y="2061"/>
                    </a:lnTo>
                    <a:lnTo>
                      <a:pt x="3325" y="2099"/>
                    </a:lnTo>
                    <a:lnTo>
                      <a:pt x="3578" y="2125"/>
                    </a:lnTo>
                    <a:lnTo>
                      <a:pt x="3856" y="2150"/>
                    </a:lnTo>
                    <a:lnTo>
                      <a:pt x="4020" y="2175"/>
                    </a:lnTo>
                    <a:lnTo>
                      <a:pt x="4185" y="2175"/>
                    </a:lnTo>
                    <a:lnTo>
                      <a:pt x="4349" y="2163"/>
                    </a:lnTo>
                    <a:lnTo>
                      <a:pt x="4513" y="2137"/>
                    </a:lnTo>
                    <a:lnTo>
                      <a:pt x="4665" y="2087"/>
                    </a:lnTo>
                    <a:lnTo>
                      <a:pt x="4804" y="2036"/>
                    </a:lnTo>
                    <a:lnTo>
                      <a:pt x="4931" y="1973"/>
                    </a:lnTo>
                    <a:lnTo>
                      <a:pt x="5044" y="1884"/>
                    </a:lnTo>
                    <a:lnTo>
                      <a:pt x="5120" y="1796"/>
                    </a:lnTo>
                    <a:lnTo>
                      <a:pt x="5158" y="1745"/>
                    </a:lnTo>
                    <a:lnTo>
                      <a:pt x="5183" y="1695"/>
                    </a:lnTo>
                    <a:lnTo>
                      <a:pt x="5196" y="1632"/>
                    </a:lnTo>
                    <a:lnTo>
                      <a:pt x="5209" y="1568"/>
                    </a:lnTo>
                    <a:lnTo>
                      <a:pt x="5209" y="1518"/>
                    </a:lnTo>
                    <a:lnTo>
                      <a:pt x="5196" y="1442"/>
                    </a:lnTo>
                    <a:lnTo>
                      <a:pt x="5183" y="1379"/>
                    </a:lnTo>
                    <a:lnTo>
                      <a:pt x="5158" y="1303"/>
                    </a:lnTo>
                    <a:lnTo>
                      <a:pt x="5108" y="1240"/>
                    </a:lnTo>
                    <a:lnTo>
                      <a:pt x="5070" y="1164"/>
                    </a:lnTo>
                    <a:lnTo>
                      <a:pt x="5006" y="1075"/>
                    </a:lnTo>
                    <a:lnTo>
                      <a:pt x="4931" y="999"/>
                    </a:lnTo>
                    <a:lnTo>
                      <a:pt x="4754" y="835"/>
                    </a:lnTo>
                    <a:lnTo>
                      <a:pt x="4640" y="747"/>
                    </a:lnTo>
                    <a:lnTo>
                      <a:pt x="4526" y="671"/>
                    </a:lnTo>
                    <a:lnTo>
                      <a:pt x="4286" y="532"/>
                    </a:lnTo>
                    <a:lnTo>
                      <a:pt x="4033" y="405"/>
                    </a:lnTo>
                    <a:lnTo>
                      <a:pt x="3767" y="317"/>
                    </a:lnTo>
                    <a:lnTo>
                      <a:pt x="3502" y="241"/>
                    </a:lnTo>
                    <a:lnTo>
                      <a:pt x="3224" y="178"/>
                    </a:lnTo>
                    <a:lnTo>
                      <a:pt x="2958" y="127"/>
                    </a:lnTo>
                    <a:lnTo>
                      <a:pt x="2693" y="89"/>
                    </a:lnTo>
                    <a:lnTo>
                      <a:pt x="2453" y="64"/>
                    </a:lnTo>
                    <a:lnTo>
                      <a:pt x="2225" y="51"/>
                    </a:lnTo>
                    <a:lnTo>
                      <a:pt x="1833" y="39"/>
                    </a:lnTo>
                    <a:lnTo>
                      <a:pt x="1580" y="39"/>
                    </a:lnTo>
                    <a:lnTo>
                      <a:pt x="1479" y="51"/>
                    </a:lnTo>
                    <a:lnTo>
                      <a:pt x="1441" y="39"/>
                    </a:lnTo>
                    <a:lnTo>
                      <a:pt x="1327" y="13"/>
                    </a:ln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BF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1625200" y="4389300"/>
                <a:ext cx="81250" cy="10875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43503" extrusionOk="0">
                    <a:moveTo>
                      <a:pt x="0" y="0"/>
                    </a:moveTo>
                    <a:lnTo>
                      <a:pt x="0" y="43503"/>
                    </a:lnTo>
                    <a:lnTo>
                      <a:pt x="3249" y="43503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1224125" y="4187650"/>
                <a:ext cx="869825" cy="262025"/>
              </a:xfrm>
              <a:custGeom>
                <a:avLst/>
                <a:gdLst/>
                <a:ahLst/>
                <a:cxnLst/>
                <a:rect l="l" t="t" r="r" b="b"/>
                <a:pathLst>
                  <a:path w="34793" h="10481" extrusionOk="0">
                    <a:moveTo>
                      <a:pt x="3262" y="0"/>
                    </a:moveTo>
                    <a:lnTo>
                      <a:pt x="3097" y="13"/>
                    </a:lnTo>
                    <a:lnTo>
                      <a:pt x="2933" y="25"/>
                    </a:lnTo>
                    <a:lnTo>
                      <a:pt x="2769" y="38"/>
                    </a:lnTo>
                    <a:lnTo>
                      <a:pt x="2604" y="76"/>
                    </a:lnTo>
                    <a:lnTo>
                      <a:pt x="2453" y="114"/>
                    </a:lnTo>
                    <a:lnTo>
                      <a:pt x="2288" y="152"/>
                    </a:lnTo>
                    <a:lnTo>
                      <a:pt x="2137" y="202"/>
                    </a:lnTo>
                    <a:lnTo>
                      <a:pt x="1998" y="266"/>
                    </a:lnTo>
                    <a:lnTo>
                      <a:pt x="1846" y="329"/>
                    </a:lnTo>
                    <a:lnTo>
                      <a:pt x="1707" y="405"/>
                    </a:lnTo>
                    <a:lnTo>
                      <a:pt x="1568" y="481"/>
                    </a:lnTo>
                    <a:lnTo>
                      <a:pt x="1441" y="556"/>
                    </a:lnTo>
                    <a:lnTo>
                      <a:pt x="1188" y="746"/>
                    </a:lnTo>
                    <a:lnTo>
                      <a:pt x="961" y="961"/>
                    </a:lnTo>
                    <a:lnTo>
                      <a:pt x="746" y="1189"/>
                    </a:lnTo>
                    <a:lnTo>
                      <a:pt x="556" y="1441"/>
                    </a:lnTo>
                    <a:lnTo>
                      <a:pt x="468" y="1580"/>
                    </a:lnTo>
                    <a:lnTo>
                      <a:pt x="392" y="1719"/>
                    </a:lnTo>
                    <a:lnTo>
                      <a:pt x="316" y="1859"/>
                    </a:lnTo>
                    <a:lnTo>
                      <a:pt x="253" y="1998"/>
                    </a:lnTo>
                    <a:lnTo>
                      <a:pt x="202" y="2149"/>
                    </a:lnTo>
                    <a:lnTo>
                      <a:pt x="152" y="2301"/>
                    </a:lnTo>
                    <a:lnTo>
                      <a:pt x="101" y="2453"/>
                    </a:lnTo>
                    <a:lnTo>
                      <a:pt x="63" y="2617"/>
                    </a:lnTo>
                    <a:lnTo>
                      <a:pt x="38" y="2769"/>
                    </a:lnTo>
                    <a:lnTo>
                      <a:pt x="13" y="2933"/>
                    </a:lnTo>
                    <a:lnTo>
                      <a:pt x="0" y="3098"/>
                    </a:lnTo>
                    <a:lnTo>
                      <a:pt x="0" y="3275"/>
                    </a:lnTo>
                    <a:lnTo>
                      <a:pt x="0" y="7219"/>
                    </a:lnTo>
                    <a:lnTo>
                      <a:pt x="0" y="7383"/>
                    </a:lnTo>
                    <a:lnTo>
                      <a:pt x="13" y="7548"/>
                    </a:lnTo>
                    <a:lnTo>
                      <a:pt x="38" y="7712"/>
                    </a:lnTo>
                    <a:lnTo>
                      <a:pt x="63" y="7876"/>
                    </a:lnTo>
                    <a:lnTo>
                      <a:pt x="101" y="8028"/>
                    </a:lnTo>
                    <a:lnTo>
                      <a:pt x="152" y="8180"/>
                    </a:lnTo>
                    <a:lnTo>
                      <a:pt x="202" y="8332"/>
                    </a:lnTo>
                    <a:lnTo>
                      <a:pt x="253" y="8483"/>
                    </a:lnTo>
                    <a:lnTo>
                      <a:pt x="316" y="8635"/>
                    </a:lnTo>
                    <a:lnTo>
                      <a:pt x="392" y="8774"/>
                    </a:lnTo>
                    <a:lnTo>
                      <a:pt x="468" y="8913"/>
                    </a:lnTo>
                    <a:lnTo>
                      <a:pt x="556" y="9040"/>
                    </a:lnTo>
                    <a:lnTo>
                      <a:pt x="746" y="9292"/>
                    </a:lnTo>
                    <a:lnTo>
                      <a:pt x="961" y="9520"/>
                    </a:lnTo>
                    <a:lnTo>
                      <a:pt x="1188" y="9735"/>
                    </a:lnTo>
                    <a:lnTo>
                      <a:pt x="1441" y="9925"/>
                    </a:lnTo>
                    <a:lnTo>
                      <a:pt x="1568" y="10000"/>
                    </a:lnTo>
                    <a:lnTo>
                      <a:pt x="1707" y="10089"/>
                    </a:lnTo>
                    <a:lnTo>
                      <a:pt x="1846" y="10152"/>
                    </a:lnTo>
                    <a:lnTo>
                      <a:pt x="1998" y="10228"/>
                    </a:lnTo>
                    <a:lnTo>
                      <a:pt x="2137" y="10278"/>
                    </a:lnTo>
                    <a:lnTo>
                      <a:pt x="2288" y="10329"/>
                    </a:lnTo>
                    <a:lnTo>
                      <a:pt x="2453" y="10380"/>
                    </a:lnTo>
                    <a:lnTo>
                      <a:pt x="2604" y="10418"/>
                    </a:lnTo>
                    <a:lnTo>
                      <a:pt x="2769" y="10443"/>
                    </a:lnTo>
                    <a:lnTo>
                      <a:pt x="2933" y="10468"/>
                    </a:lnTo>
                    <a:lnTo>
                      <a:pt x="3097" y="10481"/>
                    </a:lnTo>
                    <a:lnTo>
                      <a:pt x="31695" y="10481"/>
                    </a:lnTo>
                    <a:lnTo>
                      <a:pt x="31859" y="10468"/>
                    </a:lnTo>
                    <a:lnTo>
                      <a:pt x="32023" y="10443"/>
                    </a:lnTo>
                    <a:lnTo>
                      <a:pt x="32175" y="10418"/>
                    </a:lnTo>
                    <a:lnTo>
                      <a:pt x="32339" y="10380"/>
                    </a:lnTo>
                    <a:lnTo>
                      <a:pt x="32491" y="10329"/>
                    </a:lnTo>
                    <a:lnTo>
                      <a:pt x="32643" y="10278"/>
                    </a:lnTo>
                    <a:lnTo>
                      <a:pt x="32795" y="10228"/>
                    </a:lnTo>
                    <a:lnTo>
                      <a:pt x="32934" y="10152"/>
                    </a:lnTo>
                    <a:lnTo>
                      <a:pt x="33073" y="10089"/>
                    </a:lnTo>
                    <a:lnTo>
                      <a:pt x="33212" y="10000"/>
                    </a:lnTo>
                    <a:lnTo>
                      <a:pt x="33351" y="9925"/>
                    </a:lnTo>
                    <a:lnTo>
                      <a:pt x="33604" y="9735"/>
                    </a:lnTo>
                    <a:lnTo>
                      <a:pt x="33831" y="9520"/>
                    </a:lnTo>
                    <a:lnTo>
                      <a:pt x="34046" y="9292"/>
                    </a:lnTo>
                    <a:lnTo>
                      <a:pt x="34236" y="9040"/>
                    </a:lnTo>
                    <a:lnTo>
                      <a:pt x="34312" y="8913"/>
                    </a:lnTo>
                    <a:lnTo>
                      <a:pt x="34388" y="8774"/>
                    </a:lnTo>
                    <a:lnTo>
                      <a:pt x="34463" y="8635"/>
                    </a:lnTo>
                    <a:lnTo>
                      <a:pt x="34527" y="8483"/>
                    </a:lnTo>
                    <a:lnTo>
                      <a:pt x="34590" y="8332"/>
                    </a:lnTo>
                    <a:lnTo>
                      <a:pt x="34640" y="8180"/>
                    </a:lnTo>
                    <a:lnTo>
                      <a:pt x="34691" y="8028"/>
                    </a:lnTo>
                    <a:lnTo>
                      <a:pt x="34716" y="7876"/>
                    </a:lnTo>
                    <a:lnTo>
                      <a:pt x="34754" y="7712"/>
                    </a:lnTo>
                    <a:lnTo>
                      <a:pt x="34767" y="7548"/>
                    </a:lnTo>
                    <a:lnTo>
                      <a:pt x="34779" y="7383"/>
                    </a:lnTo>
                    <a:lnTo>
                      <a:pt x="34792" y="7219"/>
                    </a:lnTo>
                    <a:lnTo>
                      <a:pt x="34792" y="3275"/>
                    </a:lnTo>
                    <a:lnTo>
                      <a:pt x="34779" y="3098"/>
                    </a:lnTo>
                    <a:lnTo>
                      <a:pt x="34767" y="2933"/>
                    </a:lnTo>
                    <a:lnTo>
                      <a:pt x="34754" y="2769"/>
                    </a:lnTo>
                    <a:lnTo>
                      <a:pt x="34716" y="2617"/>
                    </a:lnTo>
                    <a:lnTo>
                      <a:pt x="34691" y="2453"/>
                    </a:lnTo>
                    <a:lnTo>
                      <a:pt x="34640" y="2301"/>
                    </a:lnTo>
                    <a:lnTo>
                      <a:pt x="34590" y="2149"/>
                    </a:lnTo>
                    <a:lnTo>
                      <a:pt x="34527" y="1998"/>
                    </a:lnTo>
                    <a:lnTo>
                      <a:pt x="34463" y="1859"/>
                    </a:lnTo>
                    <a:lnTo>
                      <a:pt x="34388" y="1719"/>
                    </a:lnTo>
                    <a:lnTo>
                      <a:pt x="34312" y="1580"/>
                    </a:lnTo>
                    <a:lnTo>
                      <a:pt x="34236" y="1441"/>
                    </a:lnTo>
                    <a:lnTo>
                      <a:pt x="34046" y="1189"/>
                    </a:lnTo>
                    <a:lnTo>
                      <a:pt x="33831" y="961"/>
                    </a:lnTo>
                    <a:lnTo>
                      <a:pt x="33604" y="746"/>
                    </a:lnTo>
                    <a:lnTo>
                      <a:pt x="33351" y="556"/>
                    </a:lnTo>
                    <a:lnTo>
                      <a:pt x="33212" y="481"/>
                    </a:lnTo>
                    <a:lnTo>
                      <a:pt x="33073" y="405"/>
                    </a:lnTo>
                    <a:lnTo>
                      <a:pt x="32934" y="329"/>
                    </a:lnTo>
                    <a:lnTo>
                      <a:pt x="32795" y="266"/>
                    </a:lnTo>
                    <a:lnTo>
                      <a:pt x="32643" y="202"/>
                    </a:lnTo>
                    <a:lnTo>
                      <a:pt x="32491" y="152"/>
                    </a:lnTo>
                    <a:lnTo>
                      <a:pt x="32339" y="114"/>
                    </a:lnTo>
                    <a:lnTo>
                      <a:pt x="32175" y="76"/>
                    </a:lnTo>
                    <a:lnTo>
                      <a:pt x="32023" y="38"/>
                    </a:lnTo>
                    <a:lnTo>
                      <a:pt x="31859" y="25"/>
                    </a:lnTo>
                    <a:lnTo>
                      <a:pt x="31695" y="13"/>
                    </a:lnTo>
                    <a:lnTo>
                      <a:pt x="315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1673875" y="2937925"/>
                <a:ext cx="690625" cy="940625"/>
              </a:xfrm>
              <a:custGeom>
                <a:avLst/>
                <a:gdLst/>
                <a:ahLst/>
                <a:cxnLst/>
                <a:rect l="l" t="t" r="r" b="b"/>
                <a:pathLst>
                  <a:path w="27625" h="37625" extrusionOk="0">
                    <a:moveTo>
                      <a:pt x="2946" y="1"/>
                    </a:moveTo>
                    <a:lnTo>
                      <a:pt x="2744" y="13"/>
                    </a:lnTo>
                    <a:lnTo>
                      <a:pt x="2541" y="38"/>
                    </a:lnTo>
                    <a:lnTo>
                      <a:pt x="2339" y="64"/>
                    </a:lnTo>
                    <a:lnTo>
                      <a:pt x="2149" y="114"/>
                    </a:lnTo>
                    <a:lnTo>
                      <a:pt x="1947" y="178"/>
                    </a:lnTo>
                    <a:lnTo>
                      <a:pt x="1758" y="253"/>
                    </a:lnTo>
                    <a:lnTo>
                      <a:pt x="1581" y="355"/>
                    </a:lnTo>
                    <a:lnTo>
                      <a:pt x="1391" y="456"/>
                    </a:lnTo>
                    <a:lnTo>
                      <a:pt x="1214" y="569"/>
                    </a:lnTo>
                    <a:lnTo>
                      <a:pt x="1037" y="709"/>
                    </a:lnTo>
                    <a:lnTo>
                      <a:pt x="873" y="848"/>
                    </a:lnTo>
                    <a:lnTo>
                      <a:pt x="708" y="999"/>
                    </a:lnTo>
                    <a:lnTo>
                      <a:pt x="557" y="1176"/>
                    </a:lnTo>
                    <a:lnTo>
                      <a:pt x="405" y="1353"/>
                    </a:lnTo>
                    <a:lnTo>
                      <a:pt x="266" y="1556"/>
                    </a:lnTo>
                    <a:lnTo>
                      <a:pt x="127" y="1758"/>
                    </a:lnTo>
                    <a:lnTo>
                      <a:pt x="0" y="1973"/>
                    </a:lnTo>
                    <a:lnTo>
                      <a:pt x="63" y="6183"/>
                    </a:lnTo>
                    <a:lnTo>
                      <a:pt x="152" y="10519"/>
                    </a:lnTo>
                    <a:lnTo>
                      <a:pt x="253" y="15551"/>
                    </a:lnTo>
                    <a:lnTo>
                      <a:pt x="380" y="20646"/>
                    </a:lnTo>
                    <a:lnTo>
                      <a:pt x="443" y="23023"/>
                    </a:lnTo>
                    <a:lnTo>
                      <a:pt x="506" y="25197"/>
                    </a:lnTo>
                    <a:lnTo>
                      <a:pt x="569" y="27093"/>
                    </a:lnTo>
                    <a:lnTo>
                      <a:pt x="645" y="28623"/>
                    </a:lnTo>
                    <a:lnTo>
                      <a:pt x="708" y="29710"/>
                    </a:lnTo>
                    <a:lnTo>
                      <a:pt x="734" y="30064"/>
                    </a:lnTo>
                    <a:lnTo>
                      <a:pt x="771" y="30279"/>
                    </a:lnTo>
                    <a:lnTo>
                      <a:pt x="809" y="30355"/>
                    </a:lnTo>
                    <a:lnTo>
                      <a:pt x="873" y="30444"/>
                    </a:lnTo>
                    <a:lnTo>
                      <a:pt x="961" y="30520"/>
                    </a:lnTo>
                    <a:lnTo>
                      <a:pt x="1088" y="30621"/>
                    </a:lnTo>
                    <a:lnTo>
                      <a:pt x="1239" y="30722"/>
                    </a:lnTo>
                    <a:lnTo>
                      <a:pt x="1416" y="30823"/>
                    </a:lnTo>
                    <a:lnTo>
                      <a:pt x="1859" y="31038"/>
                    </a:lnTo>
                    <a:lnTo>
                      <a:pt x="2390" y="31278"/>
                    </a:lnTo>
                    <a:lnTo>
                      <a:pt x="3009" y="31531"/>
                    </a:lnTo>
                    <a:lnTo>
                      <a:pt x="3717" y="31797"/>
                    </a:lnTo>
                    <a:lnTo>
                      <a:pt x="4488" y="32087"/>
                    </a:lnTo>
                    <a:lnTo>
                      <a:pt x="5323" y="32378"/>
                    </a:lnTo>
                    <a:lnTo>
                      <a:pt x="6220" y="32669"/>
                    </a:lnTo>
                    <a:lnTo>
                      <a:pt x="7169" y="32972"/>
                    </a:lnTo>
                    <a:lnTo>
                      <a:pt x="8155" y="33288"/>
                    </a:lnTo>
                    <a:lnTo>
                      <a:pt x="10215" y="33908"/>
                    </a:lnTo>
                    <a:lnTo>
                      <a:pt x="12327" y="34540"/>
                    </a:lnTo>
                    <a:lnTo>
                      <a:pt x="14438" y="35134"/>
                    </a:lnTo>
                    <a:lnTo>
                      <a:pt x="16486" y="35703"/>
                    </a:lnTo>
                    <a:lnTo>
                      <a:pt x="18395" y="36234"/>
                    </a:lnTo>
                    <a:lnTo>
                      <a:pt x="20102" y="36689"/>
                    </a:lnTo>
                    <a:lnTo>
                      <a:pt x="22656" y="37372"/>
                    </a:lnTo>
                    <a:lnTo>
                      <a:pt x="23629" y="37625"/>
                    </a:lnTo>
                    <a:lnTo>
                      <a:pt x="27624" y="32467"/>
                    </a:lnTo>
                    <a:lnTo>
                      <a:pt x="8698" y="25450"/>
                    </a:lnTo>
                    <a:lnTo>
                      <a:pt x="8673" y="24527"/>
                    </a:lnTo>
                    <a:lnTo>
                      <a:pt x="8585" y="22100"/>
                    </a:lnTo>
                    <a:lnTo>
                      <a:pt x="8521" y="20456"/>
                    </a:lnTo>
                    <a:lnTo>
                      <a:pt x="8433" y="18610"/>
                    </a:lnTo>
                    <a:lnTo>
                      <a:pt x="8319" y="16613"/>
                    </a:lnTo>
                    <a:lnTo>
                      <a:pt x="8180" y="14527"/>
                    </a:lnTo>
                    <a:lnTo>
                      <a:pt x="8028" y="12415"/>
                    </a:lnTo>
                    <a:lnTo>
                      <a:pt x="7940" y="11366"/>
                    </a:lnTo>
                    <a:lnTo>
                      <a:pt x="7839" y="10329"/>
                    </a:lnTo>
                    <a:lnTo>
                      <a:pt x="7737" y="9318"/>
                    </a:lnTo>
                    <a:lnTo>
                      <a:pt x="7624" y="8345"/>
                    </a:lnTo>
                    <a:lnTo>
                      <a:pt x="7510" y="7396"/>
                    </a:lnTo>
                    <a:lnTo>
                      <a:pt x="7383" y="6499"/>
                    </a:lnTo>
                    <a:lnTo>
                      <a:pt x="7244" y="5639"/>
                    </a:lnTo>
                    <a:lnTo>
                      <a:pt x="7105" y="4855"/>
                    </a:lnTo>
                    <a:lnTo>
                      <a:pt x="6954" y="4122"/>
                    </a:lnTo>
                    <a:lnTo>
                      <a:pt x="6802" y="3465"/>
                    </a:lnTo>
                    <a:lnTo>
                      <a:pt x="6713" y="3174"/>
                    </a:lnTo>
                    <a:lnTo>
                      <a:pt x="6625" y="2896"/>
                    </a:lnTo>
                    <a:lnTo>
                      <a:pt x="6549" y="2643"/>
                    </a:lnTo>
                    <a:lnTo>
                      <a:pt x="6448" y="2415"/>
                    </a:lnTo>
                    <a:lnTo>
                      <a:pt x="6359" y="2200"/>
                    </a:lnTo>
                    <a:lnTo>
                      <a:pt x="6271" y="2023"/>
                    </a:lnTo>
                    <a:lnTo>
                      <a:pt x="6170" y="1859"/>
                    </a:lnTo>
                    <a:lnTo>
                      <a:pt x="6069" y="1733"/>
                    </a:lnTo>
                    <a:lnTo>
                      <a:pt x="5879" y="1505"/>
                    </a:lnTo>
                    <a:lnTo>
                      <a:pt x="5664" y="1290"/>
                    </a:lnTo>
                    <a:lnTo>
                      <a:pt x="5462" y="1100"/>
                    </a:lnTo>
                    <a:lnTo>
                      <a:pt x="5260" y="923"/>
                    </a:lnTo>
                    <a:lnTo>
                      <a:pt x="5045" y="759"/>
                    </a:lnTo>
                    <a:lnTo>
                      <a:pt x="4842" y="620"/>
                    </a:lnTo>
                    <a:lnTo>
                      <a:pt x="4627" y="494"/>
                    </a:lnTo>
                    <a:lnTo>
                      <a:pt x="4412" y="380"/>
                    </a:lnTo>
                    <a:lnTo>
                      <a:pt x="4210" y="279"/>
                    </a:lnTo>
                    <a:lnTo>
                      <a:pt x="3995" y="190"/>
                    </a:lnTo>
                    <a:lnTo>
                      <a:pt x="3780" y="127"/>
                    </a:lnTo>
                    <a:lnTo>
                      <a:pt x="3565" y="76"/>
                    </a:lnTo>
                    <a:lnTo>
                      <a:pt x="3363" y="38"/>
                    </a:lnTo>
                    <a:lnTo>
                      <a:pt x="3148" y="13"/>
                    </a:lnTo>
                    <a:lnTo>
                      <a:pt x="29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2371425" y="5160175"/>
                <a:ext cx="279725" cy="165950"/>
              </a:xfrm>
              <a:custGeom>
                <a:avLst/>
                <a:gdLst/>
                <a:ahLst/>
                <a:cxnLst/>
                <a:rect l="l" t="t" r="r" b="b"/>
                <a:pathLst>
                  <a:path w="11189" h="6638" extrusionOk="0">
                    <a:moveTo>
                      <a:pt x="3464" y="0"/>
                    </a:moveTo>
                    <a:lnTo>
                      <a:pt x="3060" y="25"/>
                    </a:lnTo>
                    <a:lnTo>
                      <a:pt x="2668" y="76"/>
                    </a:lnTo>
                    <a:lnTo>
                      <a:pt x="2289" y="139"/>
                    </a:lnTo>
                    <a:lnTo>
                      <a:pt x="1935" y="215"/>
                    </a:lnTo>
                    <a:lnTo>
                      <a:pt x="1606" y="278"/>
                    </a:lnTo>
                    <a:lnTo>
                      <a:pt x="1328" y="354"/>
                    </a:lnTo>
                    <a:lnTo>
                      <a:pt x="923" y="481"/>
                    </a:lnTo>
                    <a:lnTo>
                      <a:pt x="771" y="519"/>
                    </a:lnTo>
                    <a:lnTo>
                      <a:pt x="0" y="5222"/>
                    </a:lnTo>
                    <a:lnTo>
                      <a:pt x="291" y="5259"/>
                    </a:lnTo>
                    <a:lnTo>
                      <a:pt x="620" y="5310"/>
                    </a:lnTo>
                    <a:lnTo>
                      <a:pt x="1037" y="5373"/>
                    </a:lnTo>
                    <a:lnTo>
                      <a:pt x="1530" y="5487"/>
                    </a:lnTo>
                    <a:lnTo>
                      <a:pt x="2061" y="5613"/>
                    </a:lnTo>
                    <a:lnTo>
                      <a:pt x="2326" y="5689"/>
                    </a:lnTo>
                    <a:lnTo>
                      <a:pt x="2605" y="5778"/>
                    </a:lnTo>
                    <a:lnTo>
                      <a:pt x="2883" y="5879"/>
                    </a:lnTo>
                    <a:lnTo>
                      <a:pt x="3161" y="5993"/>
                    </a:lnTo>
                    <a:lnTo>
                      <a:pt x="3313" y="6043"/>
                    </a:lnTo>
                    <a:lnTo>
                      <a:pt x="3490" y="6094"/>
                    </a:lnTo>
                    <a:lnTo>
                      <a:pt x="3932" y="6208"/>
                    </a:lnTo>
                    <a:lnTo>
                      <a:pt x="4463" y="6309"/>
                    </a:lnTo>
                    <a:lnTo>
                      <a:pt x="5057" y="6397"/>
                    </a:lnTo>
                    <a:lnTo>
                      <a:pt x="5715" y="6473"/>
                    </a:lnTo>
                    <a:lnTo>
                      <a:pt x="6410" y="6536"/>
                    </a:lnTo>
                    <a:lnTo>
                      <a:pt x="7105" y="6600"/>
                    </a:lnTo>
                    <a:lnTo>
                      <a:pt x="7813" y="6625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0" y="6574"/>
                    </a:lnTo>
                    <a:lnTo>
                      <a:pt x="10241" y="6536"/>
                    </a:lnTo>
                    <a:lnTo>
                      <a:pt x="10468" y="6498"/>
                    </a:lnTo>
                    <a:lnTo>
                      <a:pt x="10658" y="6448"/>
                    </a:lnTo>
                    <a:lnTo>
                      <a:pt x="10835" y="6397"/>
                    </a:lnTo>
                    <a:lnTo>
                      <a:pt x="10974" y="6334"/>
                    </a:lnTo>
                    <a:lnTo>
                      <a:pt x="11075" y="6258"/>
                    </a:lnTo>
                    <a:lnTo>
                      <a:pt x="11126" y="6220"/>
                    </a:lnTo>
                    <a:lnTo>
                      <a:pt x="11151" y="6182"/>
                    </a:lnTo>
                    <a:lnTo>
                      <a:pt x="11176" y="6132"/>
                    </a:lnTo>
                    <a:lnTo>
                      <a:pt x="11189" y="6081"/>
                    </a:lnTo>
                    <a:lnTo>
                      <a:pt x="11189" y="6043"/>
                    </a:lnTo>
                    <a:lnTo>
                      <a:pt x="11189" y="5993"/>
                    </a:lnTo>
                    <a:lnTo>
                      <a:pt x="11151" y="5879"/>
                    </a:lnTo>
                    <a:lnTo>
                      <a:pt x="11075" y="5740"/>
                    </a:lnTo>
                    <a:lnTo>
                      <a:pt x="10987" y="5601"/>
                    </a:lnTo>
                    <a:lnTo>
                      <a:pt x="10873" y="5436"/>
                    </a:lnTo>
                    <a:lnTo>
                      <a:pt x="10734" y="5259"/>
                    </a:lnTo>
                    <a:lnTo>
                      <a:pt x="10569" y="5070"/>
                    </a:lnTo>
                    <a:lnTo>
                      <a:pt x="10203" y="4665"/>
                    </a:lnTo>
                    <a:lnTo>
                      <a:pt x="9773" y="4223"/>
                    </a:lnTo>
                    <a:lnTo>
                      <a:pt x="9305" y="3768"/>
                    </a:lnTo>
                    <a:lnTo>
                      <a:pt x="8812" y="3300"/>
                    </a:lnTo>
                    <a:lnTo>
                      <a:pt x="8306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3" y="519"/>
                    </a:lnTo>
                    <a:lnTo>
                      <a:pt x="5474" y="417"/>
                    </a:lnTo>
                    <a:lnTo>
                      <a:pt x="5323" y="329"/>
                    </a:lnTo>
                    <a:lnTo>
                      <a:pt x="5171" y="253"/>
                    </a:lnTo>
                    <a:lnTo>
                      <a:pt x="5007" y="177"/>
                    </a:lnTo>
                    <a:lnTo>
                      <a:pt x="4830" y="127"/>
                    </a:lnTo>
                    <a:lnTo>
                      <a:pt x="4640" y="76"/>
                    </a:lnTo>
                    <a:lnTo>
                      <a:pt x="4450" y="51"/>
                    </a:lnTo>
                    <a:lnTo>
                      <a:pt x="4261" y="25"/>
                    </a:lnTo>
                    <a:lnTo>
                      <a:pt x="4071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2362875" y="5220525"/>
                <a:ext cx="470325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18813" h="9218" extrusionOk="0">
                    <a:moveTo>
                      <a:pt x="797" y="1"/>
                    </a:moveTo>
                    <a:lnTo>
                      <a:pt x="342" y="899"/>
                    </a:lnTo>
                    <a:lnTo>
                      <a:pt x="317" y="974"/>
                    </a:lnTo>
                    <a:lnTo>
                      <a:pt x="241" y="1177"/>
                    </a:lnTo>
                    <a:lnTo>
                      <a:pt x="191" y="1341"/>
                    </a:lnTo>
                    <a:lnTo>
                      <a:pt x="140" y="1531"/>
                    </a:lnTo>
                    <a:lnTo>
                      <a:pt x="102" y="1758"/>
                    </a:lnTo>
                    <a:lnTo>
                      <a:pt x="51" y="2011"/>
                    </a:lnTo>
                    <a:lnTo>
                      <a:pt x="26" y="2314"/>
                    </a:lnTo>
                    <a:lnTo>
                      <a:pt x="14" y="2643"/>
                    </a:lnTo>
                    <a:lnTo>
                      <a:pt x="1" y="3010"/>
                    </a:lnTo>
                    <a:lnTo>
                      <a:pt x="26" y="3402"/>
                    </a:lnTo>
                    <a:lnTo>
                      <a:pt x="64" y="3844"/>
                    </a:lnTo>
                    <a:lnTo>
                      <a:pt x="127" y="4312"/>
                    </a:lnTo>
                    <a:lnTo>
                      <a:pt x="216" y="4818"/>
                    </a:lnTo>
                    <a:lnTo>
                      <a:pt x="342" y="5361"/>
                    </a:lnTo>
                    <a:lnTo>
                      <a:pt x="494" y="5905"/>
                    </a:lnTo>
                    <a:lnTo>
                      <a:pt x="633" y="6385"/>
                    </a:lnTo>
                    <a:lnTo>
                      <a:pt x="759" y="6828"/>
                    </a:lnTo>
                    <a:lnTo>
                      <a:pt x="898" y="7220"/>
                    </a:lnTo>
                    <a:lnTo>
                      <a:pt x="1025" y="7574"/>
                    </a:lnTo>
                    <a:lnTo>
                      <a:pt x="1139" y="7890"/>
                    </a:lnTo>
                    <a:lnTo>
                      <a:pt x="1354" y="8408"/>
                    </a:lnTo>
                    <a:lnTo>
                      <a:pt x="1543" y="8775"/>
                    </a:lnTo>
                    <a:lnTo>
                      <a:pt x="1682" y="9028"/>
                    </a:lnTo>
                    <a:lnTo>
                      <a:pt x="1771" y="9167"/>
                    </a:lnTo>
                    <a:lnTo>
                      <a:pt x="1796" y="9205"/>
                    </a:lnTo>
                    <a:lnTo>
                      <a:pt x="2972" y="8952"/>
                    </a:lnTo>
                    <a:lnTo>
                      <a:pt x="2972" y="5627"/>
                    </a:lnTo>
                    <a:lnTo>
                      <a:pt x="3326" y="5842"/>
                    </a:lnTo>
                    <a:lnTo>
                      <a:pt x="3718" y="6082"/>
                    </a:lnTo>
                    <a:lnTo>
                      <a:pt x="4186" y="6385"/>
                    </a:lnTo>
                    <a:lnTo>
                      <a:pt x="4679" y="6752"/>
                    </a:lnTo>
                    <a:lnTo>
                      <a:pt x="4931" y="6942"/>
                    </a:lnTo>
                    <a:lnTo>
                      <a:pt x="5172" y="7131"/>
                    </a:lnTo>
                    <a:lnTo>
                      <a:pt x="5399" y="7334"/>
                    </a:lnTo>
                    <a:lnTo>
                      <a:pt x="5602" y="7536"/>
                    </a:lnTo>
                    <a:lnTo>
                      <a:pt x="5791" y="7726"/>
                    </a:lnTo>
                    <a:lnTo>
                      <a:pt x="5943" y="7928"/>
                    </a:lnTo>
                    <a:lnTo>
                      <a:pt x="6019" y="8016"/>
                    </a:lnTo>
                    <a:lnTo>
                      <a:pt x="6107" y="8105"/>
                    </a:lnTo>
                    <a:lnTo>
                      <a:pt x="6208" y="8193"/>
                    </a:lnTo>
                    <a:lnTo>
                      <a:pt x="6322" y="8282"/>
                    </a:lnTo>
                    <a:lnTo>
                      <a:pt x="6461" y="8358"/>
                    </a:lnTo>
                    <a:lnTo>
                      <a:pt x="6600" y="8433"/>
                    </a:lnTo>
                    <a:lnTo>
                      <a:pt x="6752" y="8497"/>
                    </a:lnTo>
                    <a:lnTo>
                      <a:pt x="6916" y="8573"/>
                    </a:lnTo>
                    <a:lnTo>
                      <a:pt x="7283" y="8699"/>
                    </a:lnTo>
                    <a:lnTo>
                      <a:pt x="7675" y="8800"/>
                    </a:lnTo>
                    <a:lnTo>
                      <a:pt x="8092" y="8901"/>
                    </a:lnTo>
                    <a:lnTo>
                      <a:pt x="8535" y="8977"/>
                    </a:lnTo>
                    <a:lnTo>
                      <a:pt x="8990" y="9053"/>
                    </a:lnTo>
                    <a:lnTo>
                      <a:pt x="9457" y="9104"/>
                    </a:lnTo>
                    <a:lnTo>
                      <a:pt x="9925" y="9154"/>
                    </a:lnTo>
                    <a:lnTo>
                      <a:pt x="10393" y="9192"/>
                    </a:lnTo>
                    <a:lnTo>
                      <a:pt x="10848" y="9205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5" y="9205"/>
                    </a:lnTo>
                    <a:lnTo>
                      <a:pt x="12934" y="9179"/>
                    </a:lnTo>
                    <a:lnTo>
                      <a:pt x="13819" y="9154"/>
                    </a:lnTo>
                    <a:lnTo>
                      <a:pt x="14742" y="9116"/>
                    </a:lnTo>
                    <a:lnTo>
                      <a:pt x="15197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9"/>
                    </a:lnTo>
                    <a:lnTo>
                      <a:pt x="17346" y="8800"/>
                    </a:lnTo>
                    <a:lnTo>
                      <a:pt x="17713" y="8699"/>
                    </a:lnTo>
                    <a:lnTo>
                      <a:pt x="18042" y="8573"/>
                    </a:lnTo>
                    <a:lnTo>
                      <a:pt x="18206" y="8509"/>
                    </a:lnTo>
                    <a:lnTo>
                      <a:pt x="18345" y="8433"/>
                    </a:lnTo>
                    <a:lnTo>
                      <a:pt x="18484" y="8358"/>
                    </a:lnTo>
                    <a:lnTo>
                      <a:pt x="18611" y="8269"/>
                    </a:lnTo>
                    <a:lnTo>
                      <a:pt x="18661" y="8219"/>
                    </a:lnTo>
                    <a:lnTo>
                      <a:pt x="18712" y="8181"/>
                    </a:lnTo>
                    <a:lnTo>
                      <a:pt x="18750" y="8130"/>
                    </a:lnTo>
                    <a:lnTo>
                      <a:pt x="18775" y="8079"/>
                    </a:lnTo>
                    <a:lnTo>
                      <a:pt x="18800" y="8016"/>
                    </a:lnTo>
                    <a:lnTo>
                      <a:pt x="18813" y="7966"/>
                    </a:lnTo>
                    <a:lnTo>
                      <a:pt x="18813" y="7915"/>
                    </a:lnTo>
                    <a:lnTo>
                      <a:pt x="18813" y="7852"/>
                    </a:lnTo>
                    <a:lnTo>
                      <a:pt x="18788" y="7726"/>
                    </a:lnTo>
                    <a:lnTo>
                      <a:pt x="18737" y="7599"/>
                    </a:lnTo>
                    <a:lnTo>
                      <a:pt x="18661" y="7473"/>
                    </a:lnTo>
                    <a:lnTo>
                      <a:pt x="18547" y="7334"/>
                    </a:lnTo>
                    <a:lnTo>
                      <a:pt x="18421" y="7195"/>
                    </a:lnTo>
                    <a:lnTo>
                      <a:pt x="18269" y="7043"/>
                    </a:lnTo>
                    <a:lnTo>
                      <a:pt x="18105" y="6904"/>
                    </a:lnTo>
                    <a:lnTo>
                      <a:pt x="17915" y="6752"/>
                    </a:lnTo>
                    <a:lnTo>
                      <a:pt x="17726" y="6600"/>
                    </a:lnTo>
                    <a:lnTo>
                      <a:pt x="17511" y="6449"/>
                    </a:lnTo>
                    <a:lnTo>
                      <a:pt x="17043" y="6145"/>
                    </a:lnTo>
                    <a:lnTo>
                      <a:pt x="16537" y="5842"/>
                    </a:lnTo>
                    <a:lnTo>
                      <a:pt x="16019" y="5551"/>
                    </a:lnTo>
                    <a:lnTo>
                      <a:pt x="15501" y="5260"/>
                    </a:lnTo>
                    <a:lnTo>
                      <a:pt x="14970" y="5007"/>
                    </a:lnTo>
                    <a:lnTo>
                      <a:pt x="14477" y="4767"/>
                    </a:lnTo>
                    <a:lnTo>
                      <a:pt x="14009" y="4552"/>
                    </a:lnTo>
                    <a:lnTo>
                      <a:pt x="13592" y="4375"/>
                    </a:lnTo>
                    <a:lnTo>
                      <a:pt x="13238" y="4224"/>
                    </a:lnTo>
                    <a:lnTo>
                      <a:pt x="12934" y="4110"/>
                    </a:lnTo>
                    <a:lnTo>
                      <a:pt x="12656" y="3983"/>
                    </a:lnTo>
                    <a:lnTo>
                      <a:pt x="12416" y="3870"/>
                    </a:lnTo>
                    <a:lnTo>
                      <a:pt x="12188" y="3756"/>
                    </a:lnTo>
                    <a:lnTo>
                      <a:pt x="11999" y="3642"/>
                    </a:lnTo>
                    <a:lnTo>
                      <a:pt x="11834" y="3541"/>
                    </a:lnTo>
                    <a:lnTo>
                      <a:pt x="11569" y="3351"/>
                    </a:lnTo>
                    <a:lnTo>
                      <a:pt x="11379" y="3199"/>
                    </a:lnTo>
                    <a:lnTo>
                      <a:pt x="11265" y="3086"/>
                    </a:lnTo>
                    <a:lnTo>
                      <a:pt x="11202" y="3010"/>
                    </a:lnTo>
                    <a:lnTo>
                      <a:pt x="11177" y="2985"/>
                    </a:lnTo>
                    <a:lnTo>
                      <a:pt x="11050" y="2997"/>
                    </a:lnTo>
                    <a:lnTo>
                      <a:pt x="10658" y="3060"/>
                    </a:lnTo>
                    <a:lnTo>
                      <a:pt x="10064" y="3124"/>
                    </a:lnTo>
                    <a:lnTo>
                      <a:pt x="9698" y="3162"/>
                    </a:lnTo>
                    <a:lnTo>
                      <a:pt x="9280" y="3174"/>
                    </a:lnTo>
                    <a:lnTo>
                      <a:pt x="8838" y="3199"/>
                    </a:lnTo>
                    <a:lnTo>
                      <a:pt x="8345" y="3199"/>
                    </a:lnTo>
                    <a:lnTo>
                      <a:pt x="7839" y="3187"/>
                    </a:lnTo>
                    <a:lnTo>
                      <a:pt x="7296" y="3162"/>
                    </a:lnTo>
                    <a:lnTo>
                      <a:pt x="6727" y="3111"/>
                    </a:lnTo>
                    <a:lnTo>
                      <a:pt x="6158" y="3035"/>
                    </a:lnTo>
                    <a:lnTo>
                      <a:pt x="5564" y="2934"/>
                    </a:lnTo>
                    <a:lnTo>
                      <a:pt x="4957" y="2808"/>
                    </a:lnTo>
                    <a:lnTo>
                      <a:pt x="4653" y="2732"/>
                    </a:lnTo>
                    <a:lnTo>
                      <a:pt x="4375" y="2643"/>
                    </a:lnTo>
                    <a:lnTo>
                      <a:pt x="4097" y="2555"/>
                    </a:lnTo>
                    <a:lnTo>
                      <a:pt x="3844" y="2466"/>
                    </a:lnTo>
                    <a:lnTo>
                      <a:pt x="3604" y="2365"/>
                    </a:lnTo>
                    <a:lnTo>
                      <a:pt x="3364" y="2264"/>
                    </a:lnTo>
                    <a:lnTo>
                      <a:pt x="3149" y="2150"/>
                    </a:lnTo>
                    <a:lnTo>
                      <a:pt x="2934" y="2049"/>
                    </a:lnTo>
                    <a:lnTo>
                      <a:pt x="2744" y="1935"/>
                    </a:lnTo>
                    <a:lnTo>
                      <a:pt x="2555" y="1821"/>
                    </a:lnTo>
                    <a:lnTo>
                      <a:pt x="2213" y="1581"/>
                    </a:lnTo>
                    <a:lnTo>
                      <a:pt x="1923" y="1354"/>
                    </a:lnTo>
                    <a:lnTo>
                      <a:pt x="1657" y="1113"/>
                    </a:lnTo>
                    <a:lnTo>
                      <a:pt x="1442" y="899"/>
                    </a:lnTo>
                    <a:lnTo>
                      <a:pt x="1265" y="684"/>
                    </a:lnTo>
                    <a:lnTo>
                      <a:pt x="1113" y="507"/>
                    </a:lnTo>
                    <a:lnTo>
                      <a:pt x="1000" y="342"/>
                    </a:lnTo>
                    <a:lnTo>
                      <a:pt x="911" y="203"/>
                    </a:lnTo>
                    <a:lnTo>
                      <a:pt x="848" y="8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1993100" y="3901275"/>
                <a:ext cx="584725" cy="1316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52658" extrusionOk="0">
                    <a:moveTo>
                      <a:pt x="1922" y="1"/>
                    </a:moveTo>
                    <a:lnTo>
                      <a:pt x="0" y="11303"/>
                    </a:lnTo>
                    <a:lnTo>
                      <a:pt x="13363" y="15298"/>
                    </a:lnTo>
                    <a:lnTo>
                      <a:pt x="13376" y="15374"/>
                    </a:lnTo>
                    <a:lnTo>
                      <a:pt x="13414" y="15640"/>
                    </a:lnTo>
                    <a:lnTo>
                      <a:pt x="13464" y="16158"/>
                    </a:lnTo>
                    <a:lnTo>
                      <a:pt x="13490" y="16537"/>
                    </a:lnTo>
                    <a:lnTo>
                      <a:pt x="13502" y="16993"/>
                    </a:lnTo>
                    <a:lnTo>
                      <a:pt x="13515" y="17549"/>
                    </a:lnTo>
                    <a:lnTo>
                      <a:pt x="13515" y="18206"/>
                    </a:lnTo>
                    <a:lnTo>
                      <a:pt x="13502" y="18965"/>
                    </a:lnTo>
                    <a:lnTo>
                      <a:pt x="13477" y="19850"/>
                    </a:lnTo>
                    <a:lnTo>
                      <a:pt x="13452" y="20861"/>
                    </a:lnTo>
                    <a:lnTo>
                      <a:pt x="13389" y="21999"/>
                    </a:lnTo>
                    <a:lnTo>
                      <a:pt x="13325" y="23276"/>
                    </a:lnTo>
                    <a:lnTo>
                      <a:pt x="13237" y="24704"/>
                    </a:lnTo>
                    <a:lnTo>
                      <a:pt x="13186" y="25602"/>
                    </a:lnTo>
                    <a:lnTo>
                      <a:pt x="13161" y="26550"/>
                    </a:lnTo>
                    <a:lnTo>
                      <a:pt x="13148" y="27536"/>
                    </a:lnTo>
                    <a:lnTo>
                      <a:pt x="13161" y="28560"/>
                    </a:lnTo>
                    <a:lnTo>
                      <a:pt x="13186" y="29610"/>
                    </a:lnTo>
                    <a:lnTo>
                      <a:pt x="13237" y="30697"/>
                    </a:lnTo>
                    <a:lnTo>
                      <a:pt x="13287" y="31784"/>
                    </a:lnTo>
                    <a:lnTo>
                      <a:pt x="13363" y="32897"/>
                    </a:lnTo>
                    <a:lnTo>
                      <a:pt x="13452" y="34022"/>
                    </a:lnTo>
                    <a:lnTo>
                      <a:pt x="13540" y="35160"/>
                    </a:lnTo>
                    <a:lnTo>
                      <a:pt x="13641" y="36285"/>
                    </a:lnTo>
                    <a:lnTo>
                      <a:pt x="13755" y="37410"/>
                    </a:lnTo>
                    <a:lnTo>
                      <a:pt x="14008" y="39635"/>
                    </a:lnTo>
                    <a:lnTo>
                      <a:pt x="14274" y="41797"/>
                    </a:lnTo>
                    <a:lnTo>
                      <a:pt x="14539" y="43833"/>
                    </a:lnTo>
                    <a:lnTo>
                      <a:pt x="14805" y="45729"/>
                    </a:lnTo>
                    <a:lnTo>
                      <a:pt x="15057" y="47436"/>
                    </a:lnTo>
                    <a:lnTo>
                      <a:pt x="15298" y="48928"/>
                    </a:lnTo>
                    <a:lnTo>
                      <a:pt x="15639" y="51064"/>
                    </a:lnTo>
                    <a:lnTo>
                      <a:pt x="15778" y="51848"/>
                    </a:lnTo>
                    <a:lnTo>
                      <a:pt x="15993" y="51911"/>
                    </a:lnTo>
                    <a:lnTo>
                      <a:pt x="16549" y="52076"/>
                    </a:lnTo>
                    <a:lnTo>
                      <a:pt x="17333" y="52278"/>
                    </a:lnTo>
                    <a:lnTo>
                      <a:pt x="17776" y="52379"/>
                    </a:lnTo>
                    <a:lnTo>
                      <a:pt x="18231" y="52480"/>
                    </a:lnTo>
                    <a:lnTo>
                      <a:pt x="18686" y="52556"/>
                    </a:lnTo>
                    <a:lnTo>
                      <a:pt x="19141" y="52619"/>
                    </a:lnTo>
                    <a:lnTo>
                      <a:pt x="19558" y="52644"/>
                    </a:lnTo>
                    <a:lnTo>
                      <a:pt x="19748" y="52657"/>
                    </a:lnTo>
                    <a:lnTo>
                      <a:pt x="19937" y="52644"/>
                    </a:lnTo>
                    <a:lnTo>
                      <a:pt x="20102" y="52632"/>
                    </a:lnTo>
                    <a:lnTo>
                      <a:pt x="20253" y="52607"/>
                    </a:lnTo>
                    <a:lnTo>
                      <a:pt x="20393" y="52569"/>
                    </a:lnTo>
                    <a:lnTo>
                      <a:pt x="20506" y="52518"/>
                    </a:lnTo>
                    <a:lnTo>
                      <a:pt x="20595" y="52455"/>
                    </a:lnTo>
                    <a:lnTo>
                      <a:pt x="20671" y="52379"/>
                    </a:lnTo>
                    <a:lnTo>
                      <a:pt x="20709" y="52290"/>
                    </a:lnTo>
                    <a:lnTo>
                      <a:pt x="20734" y="52177"/>
                    </a:lnTo>
                    <a:lnTo>
                      <a:pt x="20873" y="49787"/>
                    </a:lnTo>
                    <a:lnTo>
                      <a:pt x="21025" y="47474"/>
                    </a:lnTo>
                    <a:lnTo>
                      <a:pt x="21189" y="45236"/>
                    </a:lnTo>
                    <a:lnTo>
                      <a:pt x="21366" y="43087"/>
                    </a:lnTo>
                    <a:lnTo>
                      <a:pt x="21556" y="41013"/>
                    </a:lnTo>
                    <a:lnTo>
                      <a:pt x="21745" y="39028"/>
                    </a:lnTo>
                    <a:lnTo>
                      <a:pt x="21948" y="37107"/>
                    </a:lnTo>
                    <a:lnTo>
                      <a:pt x="22137" y="35248"/>
                    </a:lnTo>
                    <a:lnTo>
                      <a:pt x="22516" y="31759"/>
                    </a:lnTo>
                    <a:lnTo>
                      <a:pt x="22845" y="28535"/>
                    </a:lnTo>
                    <a:lnTo>
                      <a:pt x="22997" y="27018"/>
                    </a:lnTo>
                    <a:lnTo>
                      <a:pt x="23123" y="25564"/>
                    </a:lnTo>
                    <a:lnTo>
                      <a:pt x="23224" y="24161"/>
                    </a:lnTo>
                    <a:lnTo>
                      <a:pt x="23313" y="22821"/>
                    </a:lnTo>
                    <a:lnTo>
                      <a:pt x="23363" y="21531"/>
                    </a:lnTo>
                    <a:lnTo>
                      <a:pt x="23376" y="20899"/>
                    </a:lnTo>
                    <a:lnTo>
                      <a:pt x="23389" y="20292"/>
                    </a:lnTo>
                    <a:lnTo>
                      <a:pt x="23389" y="19685"/>
                    </a:lnTo>
                    <a:lnTo>
                      <a:pt x="23376" y="19104"/>
                    </a:lnTo>
                    <a:lnTo>
                      <a:pt x="23363" y="18522"/>
                    </a:lnTo>
                    <a:lnTo>
                      <a:pt x="23338" y="17966"/>
                    </a:lnTo>
                    <a:lnTo>
                      <a:pt x="23300" y="17410"/>
                    </a:lnTo>
                    <a:lnTo>
                      <a:pt x="23250" y="16866"/>
                    </a:lnTo>
                    <a:lnTo>
                      <a:pt x="23199" y="16348"/>
                    </a:lnTo>
                    <a:lnTo>
                      <a:pt x="23123" y="15817"/>
                    </a:lnTo>
                    <a:lnTo>
                      <a:pt x="23047" y="15311"/>
                    </a:lnTo>
                    <a:lnTo>
                      <a:pt x="22959" y="14818"/>
                    </a:lnTo>
                    <a:lnTo>
                      <a:pt x="22845" y="14325"/>
                    </a:lnTo>
                    <a:lnTo>
                      <a:pt x="22731" y="13845"/>
                    </a:lnTo>
                    <a:lnTo>
                      <a:pt x="22605" y="13377"/>
                    </a:lnTo>
                    <a:lnTo>
                      <a:pt x="22466" y="12922"/>
                    </a:lnTo>
                    <a:lnTo>
                      <a:pt x="22314" y="12467"/>
                    </a:lnTo>
                    <a:lnTo>
                      <a:pt x="22137" y="12024"/>
                    </a:lnTo>
                    <a:lnTo>
                      <a:pt x="21960" y="11594"/>
                    </a:lnTo>
                    <a:lnTo>
                      <a:pt x="21758" y="11177"/>
                    </a:lnTo>
                    <a:lnTo>
                      <a:pt x="21543" y="10760"/>
                    </a:lnTo>
                    <a:lnTo>
                      <a:pt x="21315" y="10343"/>
                    </a:lnTo>
                    <a:lnTo>
                      <a:pt x="21075" y="9951"/>
                    </a:lnTo>
                    <a:lnTo>
                      <a:pt x="20810" y="9546"/>
                    </a:lnTo>
                    <a:lnTo>
                      <a:pt x="20544" y="9167"/>
                    </a:lnTo>
                    <a:lnTo>
                      <a:pt x="20241" y="8788"/>
                    </a:lnTo>
                    <a:lnTo>
                      <a:pt x="19937" y="8408"/>
                    </a:lnTo>
                    <a:lnTo>
                      <a:pt x="19609" y="8042"/>
                    </a:lnTo>
                    <a:lnTo>
                      <a:pt x="19267" y="7688"/>
                    </a:lnTo>
                    <a:lnTo>
                      <a:pt x="18901" y="7321"/>
                    </a:lnTo>
                    <a:lnTo>
                      <a:pt x="18736" y="7169"/>
                    </a:lnTo>
                    <a:lnTo>
                      <a:pt x="18547" y="7018"/>
                    </a:lnTo>
                    <a:lnTo>
                      <a:pt x="18142" y="6702"/>
                    </a:lnTo>
                    <a:lnTo>
                      <a:pt x="17687" y="6398"/>
                    </a:lnTo>
                    <a:lnTo>
                      <a:pt x="17181" y="6082"/>
                    </a:lnTo>
                    <a:lnTo>
                      <a:pt x="16638" y="5753"/>
                    </a:lnTo>
                    <a:lnTo>
                      <a:pt x="16056" y="5437"/>
                    </a:lnTo>
                    <a:lnTo>
                      <a:pt x="15437" y="5121"/>
                    </a:lnTo>
                    <a:lnTo>
                      <a:pt x="14792" y="4805"/>
                    </a:lnTo>
                    <a:lnTo>
                      <a:pt x="14122" y="4489"/>
                    </a:lnTo>
                    <a:lnTo>
                      <a:pt x="13439" y="4186"/>
                    </a:lnTo>
                    <a:lnTo>
                      <a:pt x="12731" y="3882"/>
                    </a:lnTo>
                    <a:lnTo>
                      <a:pt x="12011" y="3579"/>
                    </a:lnTo>
                    <a:lnTo>
                      <a:pt x="11290" y="3288"/>
                    </a:lnTo>
                    <a:lnTo>
                      <a:pt x="10569" y="2997"/>
                    </a:lnTo>
                    <a:lnTo>
                      <a:pt x="9115" y="2441"/>
                    </a:lnTo>
                    <a:lnTo>
                      <a:pt x="7712" y="1923"/>
                    </a:lnTo>
                    <a:lnTo>
                      <a:pt x="6385" y="1455"/>
                    </a:lnTo>
                    <a:lnTo>
                      <a:pt x="5171" y="1038"/>
                    </a:lnTo>
                    <a:lnTo>
                      <a:pt x="4096" y="684"/>
                    </a:lnTo>
                    <a:lnTo>
                      <a:pt x="2516" y="178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2532925" y="5186075"/>
                <a:ext cx="279750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6639" extrusionOk="0">
                    <a:moveTo>
                      <a:pt x="3465" y="1"/>
                    </a:moveTo>
                    <a:lnTo>
                      <a:pt x="3060" y="26"/>
                    </a:lnTo>
                    <a:lnTo>
                      <a:pt x="2668" y="77"/>
                    </a:lnTo>
                    <a:lnTo>
                      <a:pt x="2289" y="140"/>
                    </a:lnTo>
                    <a:lnTo>
                      <a:pt x="1935" y="216"/>
                    </a:lnTo>
                    <a:lnTo>
                      <a:pt x="1606" y="279"/>
                    </a:lnTo>
                    <a:lnTo>
                      <a:pt x="1328" y="355"/>
                    </a:lnTo>
                    <a:lnTo>
                      <a:pt x="923" y="481"/>
                    </a:lnTo>
                    <a:lnTo>
                      <a:pt x="772" y="519"/>
                    </a:lnTo>
                    <a:lnTo>
                      <a:pt x="1" y="5222"/>
                    </a:lnTo>
                    <a:lnTo>
                      <a:pt x="291" y="5260"/>
                    </a:lnTo>
                    <a:lnTo>
                      <a:pt x="620" y="5311"/>
                    </a:lnTo>
                    <a:lnTo>
                      <a:pt x="1037" y="5374"/>
                    </a:lnTo>
                    <a:lnTo>
                      <a:pt x="1530" y="5488"/>
                    </a:lnTo>
                    <a:lnTo>
                      <a:pt x="2061" y="5614"/>
                    </a:lnTo>
                    <a:lnTo>
                      <a:pt x="2327" y="5690"/>
                    </a:lnTo>
                    <a:lnTo>
                      <a:pt x="2605" y="5779"/>
                    </a:lnTo>
                    <a:lnTo>
                      <a:pt x="2883" y="5880"/>
                    </a:lnTo>
                    <a:lnTo>
                      <a:pt x="3161" y="5981"/>
                    </a:lnTo>
                    <a:lnTo>
                      <a:pt x="3313" y="6044"/>
                    </a:lnTo>
                    <a:lnTo>
                      <a:pt x="3490" y="6095"/>
                    </a:lnTo>
                    <a:lnTo>
                      <a:pt x="3932" y="6208"/>
                    </a:lnTo>
                    <a:lnTo>
                      <a:pt x="4463" y="6310"/>
                    </a:lnTo>
                    <a:lnTo>
                      <a:pt x="5070" y="6398"/>
                    </a:lnTo>
                    <a:lnTo>
                      <a:pt x="5715" y="6474"/>
                    </a:lnTo>
                    <a:lnTo>
                      <a:pt x="6410" y="6537"/>
                    </a:lnTo>
                    <a:lnTo>
                      <a:pt x="7106" y="6588"/>
                    </a:lnTo>
                    <a:lnTo>
                      <a:pt x="7814" y="6626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1" y="6575"/>
                    </a:lnTo>
                    <a:lnTo>
                      <a:pt x="10241" y="6537"/>
                    </a:lnTo>
                    <a:lnTo>
                      <a:pt x="10469" y="6499"/>
                    </a:lnTo>
                    <a:lnTo>
                      <a:pt x="10671" y="6449"/>
                    </a:lnTo>
                    <a:lnTo>
                      <a:pt x="10835" y="6398"/>
                    </a:lnTo>
                    <a:lnTo>
                      <a:pt x="10974" y="6335"/>
                    </a:lnTo>
                    <a:lnTo>
                      <a:pt x="11075" y="6259"/>
                    </a:lnTo>
                    <a:lnTo>
                      <a:pt x="11126" y="6221"/>
                    </a:lnTo>
                    <a:lnTo>
                      <a:pt x="11151" y="6170"/>
                    </a:lnTo>
                    <a:lnTo>
                      <a:pt x="11176" y="6133"/>
                    </a:lnTo>
                    <a:lnTo>
                      <a:pt x="11189" y="6082"/>
                    </a:lnTo>
                    <a:lnTo>
                      <a:pt x="11189" y="6044"/>
                    </a:lnTo>
                    <a:lnTo>
                      <a:pt x="11189" y="5981"/>
                    </a:lnTo>
                    <a:lnTo>
                      <a:pt x="11151" y="5880"/>
                    </a:lnTo>
                    <a:lnTo>
                      <a:pt x="11075" y="5741"/>
                    </a:lnTo>
                    <a:lnTo>
                      <a:pt x="10987" y="5602"/>
                    </a:lnTo>
                    <a:lnTo>
                      <a:pt x="10873" y="5437"/>
                    </a:lnTo>
                    <a:lnTo>
                      <a:pt x="10734" y="5260"/>
                    </a:lnTo>
                    <a:lnTo>
                      <a:pt x="10582" y="5071"/>
                    </a:lnTo>
                    <a:lnTo>
                      <a:pt x="10203" y="4666"/>
                    </a:lnTo>
                    <a:lnTo>
                      <a:pt x="9786" y="4223"/>
                    </a:lnTo>
                    <a:lnTo>
                      <a:pt x="9305" y="3768"/>
                    </a:lnTo>
                    <a:lnTo>
                      <a:pt x="8812" y="3301"/>
                    </a:lnTo>
                    <a:lnTo>
                      <a:pt x="8307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4" y="519"/>
                    </a:lnTo>
                    <a:lnTo>
                      <a:pt x="5475" y="418"/>
                    </a:lnTo>
                    <a:lnTo>
                      <a:pt x="5323" y="330"/>
                    </a:lnTo>
                    <a:lnTo>
                      <a:pt x="5171" y="254"/>
                    </a:lnTo>
                    <a:lnTo>
                      <a:pt x="5007" y="178"/>
                    </a:lnTo>
                    <a:lnTo>
                      <a:pt x="4830" y="127"/>
                    </a:lnTo>
                    <a:lnTo>
                      <a:pt x="4640" y="77"/>
                    </a:lnTo>
                    <a:lnTo>
                      <a:pt x="4451" y="51"/>
                    </a:lnTo>
                    <a:lnTo>
                      <a:pt x="4261" y="26"/>
                    </a:lnTo>
                    <a:lnTo>
                      <a:pt x="407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2524400" y="5246450"/>
                <a:ext cx="470625" cy="230425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9217" extrusionOk="0">
                    <a:moveTo>
                      <a:pt x="809" y="1"/>
                    </a:moveTo>
                    <a:lnTo>
                      <a:pt x="342" y="898"/>
                    </a:lnTo>
                    <a:lnTo>
                      <a:pt x="316" y="974"/>
                    </a:lnTo>
                    <a:lnTo>
                      <a:pt x="240" y="1176"/>
                    </a:lnTo>
                    <a:lnTo>
                      <a:pt x="190" y="1341"/>
                    </a:lnTo>
                    <a:lnTo>
                      <a:pt x="139" y="1530"/>
                    </a:lnTo>
                    <a:lnTo>
                      <a:pt x="101" y="1758"/>
                    </a:lnTo>
                    <a:lnTo>
                      <a:pt x="63" y="2011"/>
                    </a:lnTo>
                    <a:lnTo>
                      <a:pt x="25" y="2314"/>
                    </a:lnTo>
                    <a:lnTo>
                      <a:pt x="13" y="2643"/>
                    </a:lnTo>
                    <a:lnTo>
                      <a:pt x="0" y="3010"/>
                    </a:lnTo>
                    <a:lnTo>
                      <a:pt x="25" y="3401"/>
                    </a:lnTo>
                    <a:lnTo>
                      <a:pt x="63" y="3844"/>
                    </a:lnTo>
                    <a:lnTo>
                      <a:pt x="127" y="4312"/>
                    </a:lnTo>
                    <a:lnTo>
                      <a:pt x="215" y="4817"/>
                    </a:lnTo>
                    <a:lnTo>
                      <a:pt x="342" y="5361"/>
                    </a:lnTo>
                    <a:lnTo>
                      <a:pt x="493" y="5905"/>
                    </a:lnTo>
                    <a:lnTo>
                      <a:pt x="632" y="6385"/>
                    </a:lnTo>
                    <a:lnTo>
                      <a:pt x="759" y="6828"/>
                    </a:lnTo>
                    <a:lnTo>
                      <a:pt x="898" y="7219"/>
                    </a:lnTo>
                    <a:lnTo>
                      <a:pt x="1024" y="7573"/>
                    </a:lnTo>
                    <a:lnTo>
                      <a:pt x="1138" y="7890"/>
                    </a:lnTo>
                    <a:lnTo>
                      <a:pt x="1353" y="8408"/>
                    </a:lnTo>
                    <a:lnTo>
                      <a:pt x="1543" y="8775"/>
                    </a:lnTo>
                    <a:lnTo>
                      <a:pt x="1682" y="9027"/>
                    </a:lnTo>
                    <a:lnTo>
                      <a:pt x="1770" y="9166"/>
                    </a:lnTo>
                    <a:lnTo>
                      <a:pt x="1795" y="9204"/>
                    </a:lnTo>
                    <a:lnTo>
                      <a:pt x="2971" y="8952"/>
                    </a:lnTo>
                    <a:lnTo>
                      <a:pt x="2971" y="5627"/>
                    </a:lnTo>
                    <a:lnTo>
                      <a:pt x="3325" y="5841"/>
                    </a:lnTo>
                    <a:lnTo>
                      <a:pt x="3717" y="6082"/>
                    </a:lnTo>
                    <a:lnTo>
                      <a:pt x="4185" y="6385"/>
                    </a:lnTo>
                    <a:lnTo>
                      <a:pt x="4678" y="6752"/>
                    </a:lnTo>
                    <a:lnTo>
                      <a:pt x="4931" y="6941"/>
                    </a:lnTo>
                    <a:lnTo>
                      <a:pt x="5171" y="7131"/>
                    </a:lnTo>
                    <a:lnTo>
                      <a:pt x="5399" y="7333"/>
                    </a:lnTo>
                    <a:lnTo>
                      <a:pt x="5601" y="7536"/>
                    </a:lnTo>
                    <a:lnTo>
                      <a:pt x="5790" y="7725"/>
                    </a:lnTo>
                    <a:lnTo>
                      <a:pt x="5942" y="7927"/>
                    </a:lnTo>
                    <a:lnTo>
                      <a:pt x="6018" y="8016"/>
                    </a:lnTo>
                    <a:lnTo>
                      <a:pt x="6107" y="8104"/>
                    </a:lnTo>
                    <a:lnTo>
                      <a:pt x="6208" y="8193"/>
                    </a:lnTo>
                    <a:lnTo>
                      <a:pt x="6334" y="8281"/>
                    </a:lnTo>
                    <a:lnTo>
                      <a:pt x="6461" y="8357"/>
                    </a:lnTo>
                    <a:lnTo>
                      <a:pt x="6600" y="8433"/>
                    </a:lnTo>
                    <a:lnTo>
                      <a:pt x="6751" y="8496"/>
                    </a:lnTo>
                    <a:lnTo>
                      <a:pt x="6928" y="8572"/>
                    </a:lnTo>
                    <a:lnTo>
                      <a:pt x="7282" y="8699"/>
                    </a:lnTo>
                    <a:lnTo>
                      <a:pt x="7674" y="8800"/>
                    </a:lnTo>
                    <a:lnTo>
                      <a:pt x="8091" y="8901"/>
                    </a:lnTo>
                    <a:lnTo>
                      <a:pt x="8534" y="8977"/>
                    </a:lnTo>
                    <a:lnTo>
                      <a:pt x="8989" y="9053"/>
                    </a:lnTo>
                    <a:lnTo>
                      <a:pt x="9457" y="9103"/>
                    </a:lnTo>
                    <a:lnTo>
                      <a:pt x="9925" y="9154"/>
                    </a:lnTo>
                    <a:lnTo>
                      <a:pt x="10392" y="9179"/>
                    </a:lnTo>
                    <a:lnTo>
                      <a:pt x="10860" y="9204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4" y="9204"/>
                    </a:lnTo>
                    <a:lnTo>
                      <a:pt x="12933" y="9179"/>
                    </a:lnTo>
                    <a:lnTo>
                      <a:pt x="13818" y="9154"/>
                    </a:lnTo>
                    <a:lnTo>
                      <a:pt x="14741" y="9116"/>
                    </a:lnTo>
                    <a:lnTo>
                      <a:pt x="15196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8"/>
                    </a:lnTo>
                    <a:lnTo>
                      <a:pt x="17346" y="8800"/>
                    </a:lnTo>
                    <a:lnTo>
                      <a:pt x="17712" y="8699"/>
                    </a:lnTo>
                    <a:lnTo>
                      <a:pt x="18054" y="8572"/>
                    </a:lnTo>
                    <a:lnTo>
                      <a:pt x="18205" y="8509"/>
                    </a:lnTo>
                    <a:lnTo>
                      <a:pt x="18344" y="8433"/>
                    </a:lnTo>
                    <a:lnTo>
                      <a:pt x="18484" y="8357"/>
                    </a:lnTo>
                    <a:lnTo>
                      <a:pt x="18610" y="8269"/>
                    </a:lnTo>
                    <a:lnTo>
                      <a:pt x="18661" y="8218"/>
                    </a:lnTo>
                    <a:lnTo>
                      <a:pt x="18711" y="8180"/>
                    </a:lnTo>
                    <a:lnTo>
                      <a:pt x="18749" y="8130"/>
                    </a:lnTo>
                    <a:lnTo>
                      <a:pt x="18774" y="8079"/>
                    </a:lnTo>
                    <a:lnTo>
                      <a:pt x="18800" y="8016"/>
                    </a:lnTo>
                    <a:lnTo>
                      <a:pt x="18812" y="7965"/>
                    </a:lnTo>
                    <a:lnTo>
                      <a:pt x="18825" y="7915"/>
                    </a:lnTo>
                    <a:lnTo>
                      <a:pt x="18812" y="7852"/>
                    </a:lnTo>
                    <a:lnTo>
                      <a:pt x="18787" y="7725"/>
                    </a:lnTo>
                    <a:lnTo>
                      <a:pt x="18736" y="7599"/>
                    </a:lnTo>
                    <a:lnTo>
                      <a:pt x="18661" y="7472"/>
                    </a:lnTo>
                    <a:lnTo>
                      <a:pt x="18547" y="7333"/>
                    </a:lnTo>
                    <a:lnTo>
                      <a:pt x="18420" y="7194"/>
                    </a:lnTo>
                    <a:lnTo>
                      <a:pt x="18269" y="7042"/>
                    </a:lnTo>
                    <a:lnTo>
                      <a:pt x="18104" y="6903"/>
                    </a:lnTo>
                    <a:lnTo>
                      <a:pt x="17927" y="6752"/>
                    </a:lnTo>
                    <a:lnTo>
                      <a:pt x="17725" y="6600"/>
                    </a:lnTo>
                    <a:lnTo>
                      <a:pt x="17510" y="6448"/>
                    </a:lnTo>
                    <a:lnTo>
                      <a:pt x="17042" y="6145"/>
                    </a:lnTo>
                    <a:lnTo>
                      <a:pt x="16549" y="5841"/>
                    </a:lnTo>
                    <a:lnTo>
                      <a:pt x="16018" y="5538"/>
                    </a:lnTo>
                    <a:lnTo>
                      <a:pt x="15500" y="5260"/>
                    </a:lnTo>
                    <a:lnTo>
                      <a:pt x="14969" y="5007"/>
                    </a:lnTo>
                    <a:lnTo>
                      <a:pt x="14476" y="4767"/>
                    </a:lnTo>
                    <a:lnTo>
                      <a:pt x="14008" y="4552"/>
                    </a:lnTo>
                    <a:lnTo>
                      <a:pt x="13591" y="4375"/>
                    </a:lnTo>
                    <a:lnTo>
                      <a:pt x="13237" y="4223"/>
                    </a:lnTo>
                    <a:lnTo>
                      <a:pt x="12933" y="4109"/>
                    </a:lnTo>
                    <a:lnTo>
                      <a:pt x="12655" y="3983"/>
                    </a:lnTo>
                    <a:lnTo>
                      <a:pt x="12415" y="3869"/>
                    </a:lnTo>
                    <a:lnTo>
                      <a:pt x="12188" y="3755"/>
                    </a:lnTo>
                    <a:lnTo>
                      <a:pt x="11998" y="3642"/>
                    </a:lnTo>
                    <a:lnTo>
                      <a:pt x="11834" y="3541"/>
                    </a:lnTo>
                    <a:lnTo>
                      <a:pt x="11568" y="3351"/>
                    </a:lnTo>
                    <a:lnTo>
                      <a:pt x="11378" y="3199"/>
                    </a:lnTo>
                    <a:lnTo>
                      <a:pt x="11265" y="3085"/>
                    </a:lnTo>
                    <a:lnTo>
                      <a:pt x="11201" y="3010"/>
                    </a:lnTo>
                    <a:lnTo>
                      <a:pt x="11176" y="2972"/>
                    </a:lnTo>
                    <a:lnTo>
                      <a:pt x="11050" y="2997"/>
                    </a:lnTo>
                    <a:lnTo>
                      <a:pt x="10670" y="3060"/>
                    </a:lnTo>
                    <a:lnTo>
                      <a:pt x="10064" y="3123"/>
                    </a:lnTo>
                    <a:lnTo>
                      <a:pt x="9697" y="3161"/>
                    </a:lnTo>
                    <a:lnTo>
                      <a:pt x="9280" y="3174"/>
                    </a:lnTo>
                    <a:lnTo>
                      <a:pt x="8837" y="3199"/>
                    </a:lnTo>
                    <a:lnTo>
                      <a:pt x="8344" y="3199"/>
                    </a:lnTo>
                    <a:lnTo>
                      <a:pt x="7839" y="3187"/>
                    </a:lnTo>
                    <a:lnTo>
                      <a:pt x="7295" y="3161"/>
                    </a:lnTo>
                    <a:lnTo>
                      <a:pt x="6739" y="3111"/>
                    </a:lnTo>
                    <a:lnTo>
                      <a:pt x="6157" y="3035"/>
                    </a:lnTo>
                    <a:lnTo>
                      <a:pt x="5563" y="2934"/>
                    </a:lnTo>
                    <a:lnTo>
                      <a:pt x="4956" y="2807"/>
                    </a:lnTo>
                    <a:lnTo>
                      <a:pt x="4653" y="2731"/>
                    </a:lnTo>
                    <a:lnTo>
                      <a:pt x="4374" y="2643"/>
                    </a:lnTo>
                    <a:lnTo>
                      <a:pt x="4109" y="2554"/>
                    </a:lnTo>
                    <a:lnTo>
                      <a:pt x="3844" y="2466"/>
                    </a:lnTo>
                    <a:lnTo>
                      <a:pt x="3603" y="2365"/>
                    </a:lnTo>
                    <a:lnTo>
                      <a:pt x="3363" y="2264"/>
                    </a:lnTo>
                    <a:lnTo>
                      <a:pt x="3148" y="2150"/>
                    </a:lnTo>
                    <a:lnTo>
                      <a:pt x="2933" y="2049"/>
                    </a:lnTo>
                    <a:lnTo>
                      <a:pt x="2744" y="1935"/>
                    </a:lnTo>
                    <a:lnTo>
                      <a:pt x="2554" y="1808"/>
                    </a:lnTo>
                    <a:lnTo>
                      <a:pt x="2213" y="1581"/>
                    </a:lnTo>
                    <a:lnTo>
                      <a:pt x="1922" y="1353"/>
                    </a:lnTo>
                    <a:lnTo>
                      <a:pt x="1656" y="1113"/>
                    </a:lnTo>
                    <a:lnTo>
                      <a:pt x="1441" y="898"/>
                    </a:lnTo>
                    <a:lnTo>
                      <a:pt x="1264" y="683"/>
                    </a:lnTo>
                    <a:lnTo>
                      <a:pt x="1113" y="506"/>
                    </a:lnTo>
                    <a:lnTo>
                      <a:pt x="999" y="329"/>
                    </a:lnTo>
                    <a:lnTo>
                      <a:pt x="910" y="203"/>
                    </a:lnTo>
                    <a:lnTo>
                      <a:pt x="847" y="89"/>
                    </a:lnTo>
                    <a:lnTo>
                      <a:pt x="8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1978875" y="3998950"/>
                <a:ext cx="694400" cy="1218775"/>
              </a:xfrm>
              <a:custGeom>
                <a:avLst/>
                <a:gdLst/>
                <a:ahLst/>
                <a:cxnLst/>
                <a:rect l="l" t="t" r="r" b="b"/>
                <a:pathLst>
                  <a:path w="27776" h="48751" extrusionOk="0">
                    <a:moveTo>
                      <a:pt x="0" y="1"/>
                    </a:moveTo>
                    <a:lnTo>
                      <a:pt x="114" y="11467"/>
                    </a:lnTo>
                    <a:lnTo>
                      <a:pt x="13970" y="13022"/>
                    </a:lnTo>
                    <a:lnTo>
                      <a:pt x="13995" y="13098"/>
                    </a:lnTo>
                    <a:lnTo>
                      <a:pt x="14084" y="13351"/>
                    </a:lnTo>
                    <a:lnTo>
                      <a:pt x="14223" y="13857"/>
                    </a:lnTo>
                    <a:lnTo>
                      <a:pt x="14312" y="14223"/>
                    </a:lnTo>
                    <a:lnTo>
                      <a:pt x="14413" y="14666"/>
                    </a:lnTo>
                    <a:lnTo>
                      <a:pt x="14514" y="15209"/>
                    </a:lnTo>
                    <a:lnTo>
                      <a:pt x="14640" y="15854"/>
                    </a:lnTo>
                    <a:lnTo>
                      <a:pt x="14767" y="16613"/>
                    </a:lnTo>
                    <a:lnTo>
                      <a:pt x="14893" y="17485"/>
                    </a:lnTo>
                    <a:lnTo>
                      <a:pt x="15045" y="18484"/>
                    </a:lnTo>
                    <a:lnTo>
                      <a:pt x="15197" y="19609"/>
                    </a:lnTo>
                    <a:lnTo>
                      <a:pt x="15348" y="20886"/>
                    </a:lnTo>
                    <a:lnTo>
                      <a:pt x="15513" y="22302"/>
                    </a:lnTo>
                    <a:lnTo>
                      <a:pt x="15626" y="23200"/>
                    </a:lnTo>
                    <a:lnTo>
                      <a:pt x="15765" y="24135"/>
                    </a:lnTo>
                    <a:lnTo>
                      <a:pt x="15942" y="25109"/>
                    </a:lnTo>
                    <a:lnTo>
                      <a:pt x="16132" y="26120"/>
                    </a:lnTo>
                    <a:lnTo>
                      <a:pt x="16347" y="27144"/>
                    </a:lnTo>
                    <a:lnTo>
                      <a:pt x="16575" y="28193"/>
                    </a:lnTo>
                    <a:lnTo>
                      <a:pt x="16827" y="29268"/>
                    </a:lnTo>
                    <a:lnTo>
                      <a:pt x="17106" y="30355"/>
                    </a:lnTo>
                    <a:lnTo>
                      <a:pt x="17384" y="31443"/>
                    </a:lnTo>
                    <a:lnTo>
                      <a:pt x="17674" y="32530"/>
                    </a:lnTo>
                    <a:lnTo>
                      <a:pt x="17978" y="33630"/>
                    </a:lnTo>
                    <a:lnTo>
                      <a:pt x="18294" y="34717"/>
                    </a:lnTo>
                    <a:lnTo>
                      <a:pt x="18926" y="36866"/>
                    </a:lnTo>
                    <a:lnTo>
                      <a:pt x="19571" y="38940"/>
                    </a:lnTo>
                    <a:lnTo>
                      <a:pt x="20203" y="40899"/>
                    </a:lnTo>
                    <a:lnTo>
                      <a:pt x="20797" y="42720"/>
                    </a:lnTo>
                    <a:lnTo>
                      <a:pt x="21353" y="44351"/>
                    </a:lnTo>
                    <a:lnTo>
                      <a:pt x="21846" y="45766"/>
                    </a:lnTo>
                    <a:lnTo>
                      <a:pt x="22567" y="47815"/>
                    </a:lnTo>
                    <a:lnTo>
                      <a:pt x="22845" y="48560"/>
                    </a:lnTo>
                    <a:lnTo>
                      <a:pt x="23060" y="48586"/>
                    </a:lnTo>
                    <a:lnTo>
                      <a:pt x="23642" y="48649"/>
                    </a:lnTo>
                    <a:lnTo>
                      <a:pt x="24451" y="48712"/>
                    </a:lnTo>
                    <a:lnTo>
                      <a:pt x="24906" y="48737"/>
                    </a:lnTo>
                    <a:lnTo>
                      <a:pt x="25374" y="48750"/>
                    </a:lnTo>
                    <a:lnTo>
                      <a:pt x="25842" y="48750"/>
                    </a:lnTo>
                    <a:lnTo>
                      <a:pt x="26284" y="48725"/>
                    </a:lnTo>
                    <a:lnTo>
                      <a:pt x="26701" y="48687"/>
                    </a:lnTo>
                    <a:lnTo>
                      <a:pt x="26891" y="48649"/>
                    </a:lnTo>
                    <a:lnTo>
                      <a:pt x="27068" y="48611"/>
                    </a:lnTo>
                    <a:lnTo>
                      <a:pt x="27232" y="48573"/>
                    </a:lnTo>
                    <a:lnTo>
                      <a:pt x="27384" y="48523"/>
                    </a:lnTo>
                    <a:lnTo>
                      <a:pt x="27510" y="48459"/>
                    </a:lnTo>
                    <a:lnTo>
                      <a:pt x="27611" y="48383"/>
                    </a:lnTo>
                    <a:lnTo>
                      <a:pt x="27687" y="48308"/>
                    </a:lnTo>
                    <a:lnTo>
                      <a:pt x="27751" y="48219"/>
                    </a:lnTo>
                    <a:lnTo>
                      <a:pt x="27776" y="48118"/>
                    </a:lnTo>
                    <a:lnTo>
                      <a:pt x="27776" y="48004"/>
                    </a:lnTo>
                    <a:lnTo>
                      <a:pt x="27485" y="45627"/>
                    </a:lnTo>
                    <a:lnTo>
                      <a:pt x="27232" y="43326"/>
                    </a:lnTo>
                    <a:lnTo>
                      <a:pt x="26992" y="41101"/>
                    </a:lnTo>
                    <a:lnTo>
                      <a:pt x="26790" y="38952"/>
                    </a:lnTo>
                    <a:lnTo>
                      <a:pt x="26613" y="36879"/>
                    </a:lnTo>
                    <a:lnTo>
                      <a:pt x="26448" y="34881"/>
                    </a:lnTo>
                    <a:lnTo>
                      <a:pt x="26297" y="32960"/>
                    </a:lnTo>
                    <a:lnTo>
                      <a:pt x="26158" y="31101"/>
                    </a:lnTo>
                    <a:lnTo>
                      <a:pt x="25905" y="27599"/>
                    </a:lnTo>
                    <a:lnTo>
                      <a:pt x="25665" y="24375"/>
                    </a:lnTo>
                    <a:lnTo>
                      <a:pt x="25538" y="22846"/>
                    </a:lnTo>
                    <a:lnTo>
                      <a:pt x="25399" y="21392"/>
                    </a:lnTo>
                    <a:lnTo>
                      <a:pt x="25260" y="20001"/>
                    </a:lnTo>
                    <a:lnTo>
                      <a:pt x="25096" y="18661"/>
                    </a:lnTo>
                    <a:lnTo>
                      <a:pt x="24919" y="17384"/>
                    </a:lnTo>
                    <a:lnTo>
                      <a:pt x="24830" y="16765"/>
                    </a:lnTo>
                    <a:lnTo>
                      <a:pt x="24729" y="16158"/>
                    </a:lnTo>
                    <a:lnTo>
                      <a:pt x="24615" y="15563"/>
                    </a:lnTo>
                    <a:lnTo>
                      <a:pt x="24501" y="14995"/>
                    </a:lnTo>
                    <a:lnTo>
                      <a:pt x="24388" y="14426"/>
                    </a:lnTo>
                    <a:lnTo>
                      <a:pt x="24261" y="13882"/>
                    </a:lnTo>
                    <a:lnTo>
                      <a:pt x="24122" y="13338"/>
                    </a:lnTo>
                    <a:lnTo>
                      <a:pt x="23983" y="12820"/>
                    </a:lnTo>
                    <a:lnTo>
                      <a:pt x="23831" y="12302"/>
                    </a:lnTo>
                    <a:lnTo>
                      <a:pt x="23667" y="11809"/>
                    </a:lnTo>
                    <a:lnTo>
                      <a:pt x="23503" y="11316"/>
                    </a:lnTo>
                    <a:lnTo>
                      <a:pt x="23326" y="10848"/>
                    </a:lnTo>
                    <a:lnTo>
                      <a:pt x="23136" y="10380"/>
                    </a:lnTo>
                    <a:lnTo>
                      <a:pt x="22934" y="9938"/>
                    </a:lnTo>
                    <a:lnTo>
                      <a:pt x="22731" y="9495"/>
                    </a:lnTo>
                    <a:lnTo>
                      <a:pt x="22504" y="9065"/>
                    </a:lnTo>
                    <a:lnTo>
                      <a:pt x="22276" y="8648"/>
                    </a:lnTo>
                    <a:lnTo>
                      <a:pt x="22036" y="8243"/>
                    </a:lnTo>
                    <a:lnTo>
                      <a:pt x="21771" y="7852"/>
                    </a:lnTo>
                    <a:lnTo>
                      <a:pt x="21505" y="7472"/>
                    </a:lnTo>
                    <a:lnTo>
                      <a:pt x="21214" y="7106"/>
                    </a:lnTo>
                    <a:lnTo>
                      <a:pt x="20924" y="6739"/>
                    </a:lnTo>
                    <a:lnTo>
                      <a:pt x="20608" y="6385"/>
                    </a:lnTo>
                    <a:lnTo>
                      <a:pt x="20291" y="6044"/>
                    </a:lnTo>
                    <a:lnTo>
                      <a:pt x="19950" y="5715"/>
                    </a:lnTo>
                    <a:lnTo>
                      <a:pt x="19596" y="5386"/>
                    </a:lnTo>
                    <a:lnTo>
                      <a:pt x="19217" y="5083"/>
                    </a:lnTo>
                    <a:lnTo>
                      <a:pt x="18825" y="4779"/>
                    </a:lnTo>
                    <a:lnTo>
                      <a:pt x="18420" y="4476"/>
                    </a:lnTo>
                    <a:lnTo>
                      <a:pt x="18003" y="4198"/>
                    </a:lnTo>
                    <a:lnTo>
                      <a:pt x="17814" y="4071"/>
                    </a:lnTo>
                    <a:lnTo>
                      <a:pt x="17599" y="3958"/>
                    </a:lnTo>
                    <a:lnTo>
                      <a:pt x="17143" y="3717"/>
                    </a:lnTo>
                    <a:lnTo>
                      <a:pt x="16638" y="3490"/>
                    </a:lnTo>
                    <a:lnTo>
                      <a:pt x="16094" y="3275"/>
                    </a:lnTo>
                    <a:lnTo>
                      <a:pt x="15500" y="3060"/>
                    </a:lnTo>
                    <a:lnTo>
                      <a:pt x="14868" y="2845"/>
                    </a:lnTo>
                    <a:lnTo>
                      <a:pt x="14210" y="2643"/>
                    </a:lnTo>
                    <a:lnTo>
                      <a:pt x="13515" y="2453"/>
                    </a:lnTo>
                    <a:lnTo>
                      <a:pt x="12807" y="2264"/>
                    </a:lnTo>
                    <a:lnTo>
                      <a:pt x="12074" y="2074"/>
                    </a:lnTo>
                    <a:lnTo>
                      <a:pt x="11328" y="1897"/>
                    </a:lnTo>
                    <a:lnTo>
                      <a:pt x="10569" y="1733"/>
                    </a:lnTo>
                    <a:lnTo>
                      <a:pt x="9798" y="1568"/>
                    </a:lnTo>
                    <a:lnTo>
                      <a:pt x="9027" y="1416"/>
                    </a:lnTo>
                    <a:lnTo>
                      <a:pt x="7510" y="1126"/>
                    </a:lnTo>
                    <a:lnTo>
                      <a:pt x="6043" y="873"/>
                    </a:lnTo>
                    <a:lnTo>
                      <a:pt x="4653" y="645"/>
                    </a:lnTo>
                    <a:lnTo>
                      <a:pt x="3376" y="456"/>
                    </a:lnTo>
                    <a:lnTo>
                      <a:pt x="2251" y="291"/>
                    </a:lnTo>
                    <a:lnTo>
                      <a:pt x="607" y="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1269000" y="2908525"/>
                <a:ext cx="586625" cy="9615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38460" extrusionOk="0">
                    <a:moveTo>
                      <a:pt x="9672" y="1"/>
                    </a:moveTo>
                    <a:lnTo>
                      <a:pt x="8863" y="26"/>
                    </a:lnTo>
                    <a:lnTo>
                      <a:pt x="8066" y="64"/>
                    </a:lnTo>
                    <a:lnTo>
                      <a:pt x="7270" y="115"/>
                    </a:lnTo>
                    <a:lnTo>
                      <a:pt x="6498" y="190"/>
                    </a:lnTo>
                    <a:lnTo>
                      <a:pt x="5753" y="279"/>
                    </a:lnTo>
                    <a:lnTo>
                      <a:pt x="5019" y="393"/>
                    </a:lnTo>
                    <a:lnTo>
                      <a:pt x="4324" y="532"/>
                    </a:lnTo>
                    <a:lnTo>
                      <a:pt x="3667" y="683"/>
                    </a:lnTo>
                    <a:lnTo>
                      <a:pt x="3350" y="772"/>
                    </a:lnTo>
                    <a:lnTo>
                      <a:pt x="3047" y="860"/>
                    </a:lnTo>
                    <a:lnTo>
                      <a:pt x="2744" y="962"/>
                    </a:lnTo>
                    <a:lnTo>
                      <a:pt x="2466" y="1063"/>
                    </a:lnTo>
                    <a:lnTo>
                      <a:pt x="2200" y="1164"/>
                    </a:lnTo>
                    <a:lnTo>
                      <a:pt x="1947" y="1290"/>
                    </a:lnTo>
                    <a:lnTo>
                      <a:pt x="1694" y="1404"/>
                    </a:lnTo>
                    <a:lnTo>
                      <a:pt x="1467" y="1531"/>
                    </a:lnTo>
                    <a:lnTo>
                      <a:pt x="1264" y="1670"/>
                    </a:lnTo>
                    <a:lnTo>
                      <a:pt x="1062" y="1809"/>
                    </a:lnTo>
                    <a:lnTo>
                      <a:pt x="873" y="1948"/>
                    </a:lnTo>
                    <a:lnTo>
                      <a:pt x="708" y="2099"/>
                    </a:lnTo>
                    <a:lnTo>
                      <a:pt x="569" y="2264"/>
                    </a:lnTo>
                    <a:lnTo>
                      <a:pt x="430" y="2428"/>
                    </a:lnTo>
                    <a:lnTo>
                      <a:pt x="316" y="2592"/>
                    </a:lnTo>
                    <a:lnTo>
                      <a:pt x="228" y="2769"/>
                    </a:lnTo>
                    <a:lnTo>
                      <a:pt x="152" y="2959"/>
                    </a:lnTo>
                    <a:lnTo>
                      <a:pt x="101" y="3149"/>
                    </a:lnTo>
                    <a:lnTo>
                      <a:pt x="63" y="3351"/>
                    </a:lnTo>
                    <a:lnTo>
                      <a:pt x="38" y="3579"/>
                    </a:lnTo>
                    <a:lnTo>
                      <a:pt x="13" y="3806"/>
                    </a:lnTo>
                    <a:lnTo>
                      <a:pt x="0" y="4046"/>
                    </a:lnTo>
                    <a:lnTo>
                      <a:pt x="0" y="4299"/>
                    </a:lnTo>
                    <a:lnTo>
                      <a:pt x="13" y="4565"/>
                    </a:lnTo>
                    <a:lnTo>
                      <a:pt x="51" y="5134"/>
                    </a:lnTo>
                    <a:lnTo>
                      <a:pt x="114" y="5740"/>
                    </a:lnTo>
                    <a:lnTo>
                      <a:pt x="203" y="6385"/>
                    </a:lnTo>
                    <a:lnTo>
                      <a:pt x="329" y="7055"/>
                    </a:lnTo>
                    <a:lnTo>
                      <a:pt x="468" y="7751"/>
                    </a:lnTo>
                    <a:lnTo>
                      <a:pt x="632" y="8471"/>
                    </a:lnTo>
                    <a:lnTo>
                      <a:pt x="809" y="9217"/>
                    </a:lnTo>
                    <a:lnTo>
                      <a:pt x="1012" y="9963"/>
                    </a:lnTo>
                    <a:lnTo>
                      <a:pt x="1227" y="10722"/>
                    </a:lnTo>
                    <a:lnTo>
                      <a:pt x="1454" y="11493"/>
                    </a:lnTo>
                    <a:lnTo>
                      <a:pt x="1682" y="12264"/>
                    </a:lnTo>
                    <a:lnTo>
                      <a:pt x="2175" y="13781"/>
                    </a:lnTo>
                    <a:lnTo>
                      <a:pt x="2668" y="15260"/>
                    </a:lnTo>
                    <a:lnTo>
                      <a:pt x="3161" y="16651"/>
                    </a:lnTo>
                    <a:lnTo>
                      <a:pt x="3629" y="17915"/>
                    </a:lnTo>
                    <a:lnTo>
                      <a:pt x="4046" y="19040"/>
                    </a:lnTo>
                    <a:lnTo>
                      <a:pt x="4412" y="19963"/>
                    </a:lnTo>
                    <a:lnTo>
                      <a:pt x="4691" y="20671"/>
                    </a:lnTo>
                    <a:lnTo>
                      <a:pt x="4931" y="21278"/>
                    </a:lnTo>
                    <a:lnTo>
                      <a:pt x="6144" y="25539"/>
                    </a:lnTo>
                    <a:lnTo>
                      <a:pt x="5272" y="28409"/>
                    </a:lnTo>
                    <a:lnTo>
                      <a:pt x="5120" y="28623"/>
                    </a:lnTo>
                    <a:lnTo>
                      <a:pt x="4969" y="28851"/>
                    </a:lnTo>
                    <a:lnTo>
                      <a:pt x="4817" y="29104"/>
                    </a:lnTo>
                    <a:lnTo>
                      <a:pt x="4665" y="29357"/>
                    </a:lnTo>
                    <a:lnTo>
                      <a:pt x="4375" y="29926"/>
                    </a:lnTo>
                    <a:lnTo>
                      <a:pt x="4071" y="30520"/>
                    </a:lnTo>
                    <a:lnTo>
                      <a:pt x="3793" y="31139"/>
                    </a:lnTo>
                    <a:lnTo>
                      <a:pt x="3515" y="31771"/>
                    </a:lnTo>
                    <a:lnTo>
                      <a:pt x="3249" y="32404"/>
                    </a:lnTo>
                    <a:lnTo>
                      <a:pt x="3009" y="33023"/>
                    </a:lnTo>
                    <a:lnTo>
                      <a:pt x="2567" y="34174"/>
                    </a:lnTo>
                    <a:lnTo>
                      <a:pt x="2238" y="35122"/>
                    </a:lnTo>
                    <a:lnTo>
                      <a:pt x="2023" y="35767"/>
                    </a:lnTo>
                    <a:lnTo>
                      <a:pt x="1947" y="35994"/>
                    </a:lnTo>
                    <a:lnTo>
                      <a:pt x="2478" y="36120"/>
                    </a:lnTo>
                    <a:lnTo>
                      <a:pt x="3907" y="36437"/>
                    </a:lnTo>
                    <a:lnTo>
                      <a:pt x="4893" y="36651"/>
                    </a:lnTo>
                    <a:lnTo>
                      <a:pt x="6018" y="36879"/>
                    </a:lnTo>
                    <a:lnTo>
                      <a:pt x="7244" y="37132"/>
                    </a:lnTo>
                    <a:lnTo>
                      <a:pt x="8559" y="37385"/>
                    </a:lnTo>
                    <a:lnTo>
                      <a:pt x="9912" y="37625"/>
                    </a:lnTo>
                    <a:lnTo>
                      <a:pt x="11290" y="37853"/>
                    </a:lnTo>
                    <a:lnTo>
                      <a:pt x="12655" y="38055"/>
                    </a:lnTo>
                    <a:lnTo>
                      <a:pt x="13325" y="38143"/>
                    </a:lnTo>
                    <a:lnTo>
                      <a:pt x="13970" y="38232"/>
                    </a:lnTo>
                    <a:lnTo>
                      <a:pt x="14615" y="38308"/>
                    </a:lnTo>
                    <a:lnTo>
                      <a:pt x="15222" y="38358"/>
                    </a:lnTo>
                    <a:lnTo>
                      <a:pt x="15816" y="38409"/>
                    </a:lnTo>
                    <a:lnTo>
                      <a:pt x="16385" y="38447"/>
                    </a:lnTo>
                    <a:lnTo>
                      <a:pt x="16916" y="38459"/>
                    </a:lnTo>
                    <a:lnTo>
                      <a:pt x="17409" y="38459"/>
                    </a:lnTo>
                    <a:lnTo>
                      <a:pt x="17864" y="38447"/>
                    </a:lnTo>
                    <a:lnTo>
                      <a:pt x="18269" y="38409"/>
                    </a:lnTo>
                    <a:lnTo>
                      <a:pt x="18648" y="38371"/>
                    </a:lnTo>
                    <a:lnTo>
                      <a:pt x="19015" y="38308"/>
                    </a:lnTo>
                    <a:lnTo>
                      <a:pt x="19356" y="38244"/>
                    </a:lnTo>
                    <a:lnTo>
                      <a:pt x="19685" y="38181"/>
                    </a:lnTo>
                    <a:lnTo>
                      <a:pt x="19988" y="38105"/>
                    </a:lnTo>
                    <a:lnTo>
                      <a:pt x="20291" y="38017"/>
                    </a:lnTo>
                    <a:lnTo>
                      <a:pt x="20570" y="37928"/>
                    </a:lnTo>
                    <a:lnTo>
                      <a:pt x="20822" y="37840"/>
                    </a:lnTo>
                    <a:lnTo>
                      <a:pt x="21075" y="37751"/>
                    </a:lnTo>
                    <a:lnTo>
                      <a:pt x="21303" y="37650"/>
                    </a:lnTo>
                    <a:lnTo>
                      <a:pt x="21530" y="37549"/>
                    </a:lnTo>
                    <a:lnTo>
                      <a:pt x="21733" y="37448"/>
                    </a:lnTo>
                    <a:lnTo>
                      <a:pt x="22099" y="37246"/>
                    </a:lnTo>
                    <a:lnTo>
                      <a:pt x="22415" y="37031"/>
                    </a:lnTo>
                    <a:lnTo>
                      <a:pt x="22681" y="36828"/>
                    </a:lnTo>
                    <a:lnTo>
                      <a:pt x="22896" y="36639"/>
                    </a:lnTo>
                    <a:lnTo>
                      <a:pt x="23085" y="36462"/>
                    </a:lnTo>
                    <a:lnTo>
                      <a:pt x="23224" y="36310"/>
                    </a:lnTo>
                    <a:lnTo>
                      <a:pt x="23326" y="36184"/>
                    </a:lnTo>
                    <a:lnTo>
                      <a:pt x="23389" y="36083"/>
                    </a:lnTo>
                    <a:lnTo>
                      <a:pt x="23452" y="35994"/>
                    </a:lnTo>
                    <a:lnTo>
                      <a:pt x="21315" y="21392"/>
                    </a:lnTo>
                    <a:lnTo>
                      <a:pt x="21442" y="21139"/>
                    </a:lnTo>
                    <a:lnTo>
                      <a:pt x="21594" y="20836"/>
                    </a:lnTo>
                    <a:lnTo>
                      <a:pt x="21771" y="20431"/>
                    </a:lnTo>
                    <a:lnTo>
                      <a:pt x="21986" y="19938"/>
                    </a:lnTo>
                    <a:lnTo>
                      <a:pt x="22226" y="19369"/>
                    </a:lnTo>
                    <a:lnTo>
                      <a:pt x="22453" y="18724"/>
                    </a:lnTo>
                    <a:lnTo>
                      <a:pt x="22693" y="18016"/>
                    </a:lnTo>
                    <a:lnTo>
                      <a:pt x="22807" y="17637"/>
                    </a:lnTo>
                    <a:lnTo>
                      <a:pt x="22921" y="17258"/>
                    </a:lnTo>
                    <a:lnTo>
                      <a:pt x="23022" y="16866"/>
                    </a:lnTo>
                    <a:lnTo>
                      <a:pt x="23111" y="16461"/>
                    </a:lnTo>
                    <a:lnTo>
                      <a:pt x="23199" y="16057"/>
                    </a:lnTo>
                    <a:lnTo>
                      <a:pt x="23275" y="15640"/>
                    </a:lnTo>
                    <a:lnTo>
                      <a:pt x="23338" y="15222"/>
                    </a:lnTo>
                    <a:lnTo>
                      <a:pt x="23401" y="14793"/>
                    </a:lnTo>
                    <a:lnTo>
                      <a:pt x="23439" y="14375"/>
                    </a:lnTo>
                    <a:lnTo>
                      <a:pt x="23465" y="13945"/>
                    </a:lnTo>
                    <a:lnTo>
                      <a:pt x="23465" y="13516"/>
                    </a:lnTo>
                    <a:lnTo>
                      <a:pt x="23452" y="13098"/>
                    </a:lnTo>
                    <a:lnTo>
                      <a:pt x="23427" y="12669"/>
                    </a:lnTo>
                    <a:lnTo>
                      <a:pt x="23376" y="12264"/>
                    </a:lnTo>
                    <a:lnTo>
                      <a:pt x="23300" y="11847"/>
                    </a:lnTo>
                    <a:lnTo>
                      <a:pt x="23212" y="11442"/>
                    </a:lnTo>
                    <a:lnTo>
                      <a:pt x="22972" y="10633"/>
                    </a:lnTo>
                    <a:lnTo>
                      <a:pt x="22719" y="9786"/>
                    </a:lnTo>
                    <a:lnTo>
                      <a:pt x="22428" y="8926"/>
                    </a:lnTo>
                    <a:lnTo>
                      <a:pt x="22137" y="8054"/>
                    </a:lnTo>
                    <a:lnTo>
                      <a:pt x="21821" y="7194"/>
                    </a:lnTo>
                    <a:lnTo>
                      <a:pt x="21505" y="6347"/>
                    </a:lnTo>
                    <a:lnTo>
                      <a:pt x="20898" y="4742"/>
                    </a:lnTo>
                    <a:lnTo>
                      <a:pt x="20329" y="3351"/>
                    </a:lnTo>
                    <a:lnTo>
                      <a:pt x="19874" y="2239"/>
                    </a:lnTo>
                    <a:lnTo>
                      <a:pt x="19444" y="1240"/>
                    </a:lnTo>
                    <a:lnTo>
                      <a:pt x="19280" y="1164"/>
                    </a:lnTo>
                    <a:lnTo>
                      <a:pt x="19103" y="1088"/>
                    </a:lnTo>
                    <a:lnTo>
                      <a:pt x="18686" y="949"/>
                    </a:lnTo>
                    <a:lnTo>
                      <a:pt x="18218" y="823"/>
                    </a:lnTo>
                    <a:lnTo>
                      <a:pt x="17687" y="696"/>
                    </a:lnTo>
                    <a:lnTo>
                      <a:pt x="17118" y="570"/>
                    </a:lnTo>
                    <a:lnTo>
                      <a:pt x="16499" y="456"/>
                    </a:lnTo>
                    <a:lnTo>
                      <a:pt x="15841" y="367"/>
                    </a:lnTo>
                    <a:lnTo>
                      <a:pt x="15146" y="266"/>
                    </a:lnTo>
                    <a:lnTo>
                      <a:pt x="14413" y="190"/>
                    </a:lnTo>
                    <a:lnTo>
                      <a:pt x="13667" y="127"/>
                    </a:lnTo>
                    <a:lnTo>
                      <a:pt x="12896" y="77"/>
                    </a:lnTo>
                    <a:lnTo>
                      <a:pt x="12099" y="39"/>
                    </a:lnTo>
                    <a:lnTo>
                      <a:pt x="11303" y="13"/>
                    </a:lnTo>
                    <a:lnTo>
                      <a:pt x="104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1509525" y="2517550"/>
                <a:ext cx="339775" cy="469700"/>
              </a:xfrm>
              <a:custGeom>
                <a:avLst/>
                <a:gdLst/>
                <a:ahLst/>
                <a:cxnLst/>
                <a:rect l="l" t="t" r="r" b="b"/>
                <a:pathLst>
                  <a:path w="13591" h="18788" extrusionOk="0">
                    <a:moveTo>
                      <a:pt x="1151" y="1"/>
                    </a:moveTo>
                    <a:lnTo>
                      <a:pt x="645" y="11506"/>
                    </a:lnTo>
                    <a:lnTo>
                      <a:pt x="51" y="14540"/>
                    </a:lnTo>
                    <a:lnTo>
                      <a:pt x="13" y="14767"/>
                    </a:lnTo>
                    <a:lnTo>
                      <a:pt x="0" y="15008"/>
                    </a:lnTo>
                    <a:lnTo>
                      <a:pt x="0" y="15235"/>
                    </a:lnTo>
                    <a:lnTo>
                      <a:pt x="38" y="15463"/>
                    </a:lnTo>
                    <a:lnTo>
                      <a:pt x="76" y="15690"/>
                    </a:lnTo>
                    <a:lnTo>
                      <a:pt x="152" y="15905"/>
                    </a:lnTo>
                    <a:lnTo>
                      <a:pt x="240" y="16120"/>
                    </a:lnTo>
                    <a:lnTo>
                      <a:pt x="342" y="16322"/>
                    </a:lnTo>
                    <a:lnTo>
                      <a:pt x="455" y="16512"/>
                    </a:lnTo>
                    <a:lnTo>
                      <a:pt x="594" y="16689"/>
                    </a:lnTo>
                    <a:lnTo>
                      <a:pt x="746" y="16866"/>
                    </a:lnTo>
                    <a:lnTo>
                      <a:pt x="923" y="17018"/>
                    </a:lnTo>
                    <a:lnTo>
                      <a:pt x="1100" y="17157"/>
                    </a:lnTo>
                    <a:lnTo>
                      <a:pt x="1302" y="17283"/>
                    </a:lnTo>
                    <a:lnTo>
                      <a:pt x="1505" y="17397"/>
                    </a:lnTo>
                    <a:lnTo>
                      <a:pt x="1732" y="17486"/>
                    </a:lnTo>
                    <a:lnTo>
                      <a:pt x="5462" y="18788"/>
                    </a:lnTo>
                    <a:lnTo>
                      <a:pt x="6182" y="14679"/>
                    </a:lnTo>
                    <a:lnTo>
                      <a:pt x="6359" y="14692"/>
                    </a:lnTo>
                    <a:lnTo>
                      <a:pt x="6827" y="14704"/>
                    </a:lnTo>
                    <a:lnTo>
                      <a:pt x="7143" y="14692"/>
                    </a:lnTo>
                    <a:lnTo>
                      <a:pt x="7522" y="14679"/>
                    </a:lnTo>
                    <a:lnTo>
                      <a:pt x="7927" y="14641"/>
                    </a:lnTo>
                    <a:lnTo>
                      <a:pt x="8369" y="14578"/>
                    </a:lnTo>
                    <a:lnTo>
                      <a:pt x="8825" y="14502"/>
                    </a:lnTo>
                    <a:lnTo>
                      <a:pt x="9305" y="14388"/>
                    </a:lnTo>
                    <a:lnTo>
                      <a:pt x="9545" y="14325"/>
                    </a:lnTo>
                    <a:lnTo>
                      <a:pt x="9785" y="14249"/>
                    </a:lnTo>
                    <a:lnTo>
                      <a:pt x="10026" y="14173"/>
                    </a:lnTo>
                    <a:lnTo>
                      <a:pt x="10253" y="14072"/>
                    </a:lnTo>
                    <a:lnTo>
                      <a:pt x="10493" y="13971"/>
                    </a:lnTo>
                    <a:lnTo>
                      <a:pt x="10721" y="13857"/>
                    </a:lnTo>
                    <a:lnTo>
                      <a:pt x="10936" y="13743"/>
                    </a:lnTo>
                    <a:lnTo>
                      <a:pt x="11163" y="13604"/>
                    </a:lnTo>
                    <a:lnTo>
                      <a:pt x="11366" y="13453"/>
                    </a:lnTo>
                    <a:lnTo>
                      <a:pt x="11568" y="13301"/>
                    </a:lnTo>
                    <a:lnTo>
                      <a:pt x="11758" y="13124"/>
                    </a:lnTo>
                    <a:lnTo>
                      <a:pt x="11935" y="12934"/>
                    </a:lnTo>
                    <a:lnTo>
                      <a:pt x="12023" y="12833"/>
                    </a:lnTo>
                    <a:lnTo>
                      <a:pt x="12099" y="12719"/>
                    </a:lnTo>
                    <a:lnTo>
                      <a:pt x="12188" y="12606"/>
                    </a:lnTo>
                    <a:lnTo>
                      <a:pt x="12263" y="12466"/>
                    </a:lnTo>
                    <a:lnTo>
                      <a:pt x="12402" y="12176"/>
                    </a:lnTo>
                    <a:lnTo>
                      <a:pt x="12542" y="11847"/>
                    </a:lnTo>
                    <a:lnTo>
                      <a:pt x="12655" y="11480"/>
                    </a:lnTo>
                    <a:lnTo>
                      <a:pt x="12769" y="11101"/>
                    </a:lnTo>
                    <a:lnTo>
                      <a:pt x="12883" y="10684"/>
                    </a:lnTo>
                    <a:lnTo>
                      <a:pt x="12971" y="10241"/>
                    </a:lnTo>
                    <a:lnTo>
                      <a:pt x="13060" y="9786"/>
                    </a:lnTo>
                    <a:lnTo>
                      <a:pt x="13136" y="9319"/>
                    </a:lnTo>
                    <a:lnTo>
                      <a:pt x="13212" y="8825"/>
                    </a:lnTo>
                    <a:lnTo>
                      <a:pt x="13275" y="8332"/>
                    </a:lnTo>
                    <a:lnTo>
                      <a:pt x="13376" y="7321"/>
                    </a:lnTo>
                    <a:lnTo>
                      <a:pt x="13452" y="6322"/>
                    </a:lnTo>
                    <a:lnTo>
                      <a:pt x="13515" y="5336"/>
                    </a:lnTo>
                    <a:lnTo>
                      <a:pt x="13553" y="4401"/>
                    </a:lnTo>
                    <a:lnTo>
                      <a:pt x="13578" y="3541"/>
                    </a:lnTo>
                    <a:lnTo>
                      <a:pt x="13591" y="2770"/>
                    </a:lnTo>
                    <a:lnTo>
                      <a:pt x="13591" y="1657"/>
                    </a:lnTo>
                    <a:lnTo>
                      <a:pt x="13591" y="1240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1598025" y="2821300"/>
                <a:ext cx="6607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4236" extrusionOk="0">
                    <a:moveTo>
                      <a:pt x="25" y="0"/>
                    </a:moveTo>
                    <a:lnTo>
                      <a:pt x="13" y="140"/>
                    </a:lnTo>
                    <a:lnTo>
                      <a:pt x="0" y="304"/>
                    </a:lnTo>
                    <a:lnTo>
                      <a:pt x="0" y="519"/>
                    </a:lnTo>
                    <a:lnTo>
                      <a:pt x="13" y="772"/>
                    </a:lnTo>
                    <a:lnTo>
                      <a:pt x="38" y="1075"/>
                    </a:lnTo>
                    <a:lnTo>
                      <a:pt x="76" y="1391"/>
                    </a:lnTo>
                    <a:lnTo>
                      <a:pt x="152" y="1732"/>
                    </a:lnTo>
                    <a:lnTo>
                      <a:pt x="202" y="1909"/>
                    </a:lnTo>
                    <a:lnTo>
                      <a:pt x="253" y="2086"/>
                    </a:lnTo>
                    <a:lnTo>
                      <a:pt x="329" y="2263"/>
                    </a:lnTo>
                    <a:lnTo>
                      <a:pt x="405" y="2440"/>
                    </a:lnTo>
                    <a:lnTo>
                      <a:pt x="480" y="2617"/>
                    </a:lnTo>
                    <a:lnTo>
                      <a:pt x="582" y="2794"/>
                    </a:lnTo>
                    <a:lnTo>
                      <a:pt x="695" y="2971"/>
                    </a:lnTo>
                    <a:lnTo>
                      <a:pt x="822" y="3136"/>
                    </a:lnTo>
                    <a:lnTo>
                      <a:pt x="961" y="3300"/>
                    </a:lnTo>
                    <a:lnTo>
                      <a:pt x="1113" y="3464"/>
                    </a:lnTo>
                    <a:lnTo>
                      <a:pt x="1277" y="3616"/>
                    </a:lnTo>
                    <a:lnTo>
                      <a:pt x="1454" y="3755"/>
                    </a:lnTo>
                    <a:lnTo>
                      <a:pt x="1656" y="3894"/>
                    </a:lnTo>
                    <a:lnTo>
                      <a:pt x="1871" y="4021"/>
                    </a:lnTo>
                    <a:lnTo>
                      <a:pt x="2099" y="4135"/>
                    </a:lnTo>
                    <a:lnTo>
                      <a:pt x="2352" y="4236"/>
                    </a:lnTo>
                    <a:lnTo>
                      <a:pt x="2642" y="2529"/>
                    </a:lnTo>
                    <a:lnTo>
                      <a:pt x="2541" y="2491"/>
                    </a:lnTo>
                    <a:lnTo>
                      <a:pt x="2250" y="2339"/>
                    </a:lnTo>
                    <a:lnTo>
                      <a:pt x="1833" y="2124"/>
                    </a:lnTo>
                    <a:lnTo>
                      <a:pt x="1606" y="1973"/>
                    </a:lnTo>
                    <a:lnTo>
                      <a:pt x="1365" y="1821"/>
                    </a:lnTo>
                    <a:lnTo>
                      <a:pt x="1125" y="1644"/>
                    </a:lnTo>
                    <a:lnTo>
                      <a:pt x="885" y="1454"/>
                    </a:lnTo>
                    <a:lnTo>
                      <a:pt x="670" y="1239"/>
                    </a:lnTo>
                    <a:lnTo>
                      <a:pt x="468" y="1024"/>
                    </a:lnTo>
                    <a:lnTo>
                      <a:pt x="379" y="898"/>
                    </a:lnTo>
                    <a:lnTo>
                      <a:pt x="291" y="784"/>
                    </a:lnTo>
                    <a:lnTo>
                      <a:pt x="228" y="658"/>
                    </a:lnTo>
                    <a:lnTo>
                      <a:pt x="164" y="531"/>
                    </a:lnTo>
                    <a:lnTo>
                      <a:pt x="114" y="405"/>
                    </a:lnTo>
                    <a:lnTo>
                      <a:pt x="63" y="279"/>
                    </a:lnTo>
                    <a:lnTo>
                      <a:pt x="38" y="14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1453900" y="2409150"/>
                <a:ext cx="395400" cy="388775"/>
              </a:xfrm>
              <a:custGeom>
                <a:avLst/>
                <a:gdLst/>
                <a:ahLst/>
                <a:cxnLst/>
                <a:rect l="l" t="t" r="r" b="b"/>
                <a:pathLst>
                  <a:path w="15816" h="15551" extrusionOk="0">
                    <a:moveTo>
                      <a:pt x="7093" y="1"/>
                    </a:moveTo>
                    <a:lnTo>
                      <a:pt x="6612" y="13"/>
                    </a:lnTo>
                    <a:lnTo>
                      <a:pt x="6119" y="51"/>
                    </a:lnTo>
                    <a:lnTo>
                      <a:pt x="5601" y="102"/>
                    </a:lnTo>
                    <a:lnTo>
                      <a:pt x="5095" y="190"/>
                    </a:lnTo>
                    <a:lnTo>
                      <a:pt x="4830" y="241"/>
                    </a:lnTo>
                    <a:lnTo>
                      <a:pt x="4577" y="304"/>
                    </a:lnTo>
                    <a:lnTo>
                      <a:pt x="4311" y="367"/>
                    </a:lnTo>
                    <a:lnTo>
                      <a:pt x="4058" y="443"/>
                    </a:lnTo>
                    <a:lnTo>
                      <a:pt x="3805" y="532"/>
                    </a:lnTo>
                    <a:lnTo>
                      <a:pt x="3553" y="633"/>
                    </a:lnTo>
                    <a:lnTo>
                      <a:pt x="3300" y="746"/>
                    </a:lnTo>
                    <a:lnTo>
                      <a:pt x="3047" y="873"/>
                    </a:lnTo>
                    <a:lnTo>
                      <a:pt x="2807" y="1012"/>
                    </a:lnTo>
                    <a:lnTo>
                      <a:pt x="2579" y="1164"/>
                    </a:lnTo>
                    <a:lnTo>
                      <a:pt x="2339" y="1328"/>
                    </a:lnTo>
                    <a:lnTo>
                      <a:pt x="2124" y="1505"/>
                    </a:lnTo>
                    <a:lnTo>
                      <a:pt x="1909" y="1707"/>
                    </a:lnTo>
                    <a:lnTo>
                      <a:pt x="1694" y="1922"/>
                    </a:lnTo>
                    <a:lnTo>
                      <a:pt x="1492" y="2150"/>
                    </a:lnTo>
                    <a:lnTo>
                      <a:pt x="1302" y="2390"/>
                    </a:lnTo>
                    <a:lnTo>
                      <a:pt x="1113" y="2656"/>
                    </a:lnTo>
                    <a:lnTo>
                      <a:pt x="948" y="2934"/>
                    </a:lnTo>
                    <a:lnTo>
                      <a:pt x="784" y="3237"/>
                    </a:lnTo>
                    <a:lnTo>
                      <a:pt x="632" y="3566"/>
                    </a:lnTo>
                    <a:lnTo>
                      <a:pt x="493" y="3907"/>
                    </a:lnTo>
                    <a:lnTo>
                      <a:pt x="367" y="4261"/>
                    </a:lnTo>
                    <a:lnTo>
                      <a:pt x="253" y="4653"/>
                    </a:lnTo>
                    <a:lnTo>
                      <a:pt x="152" y="5058"/>
                    </a:lnTo>
                    <a:lnTo>
                      <a:pt x="76" y="5487"/>
                    </a:lnTo>
                    <a:lnTo>
                      <a:pt x="25" y="5917"/>
                    </a:lnTo>
                    <a:lnTo>
                      <a:pt x="0" y="6347"/>
                    </a:lnTo>
                    <a:lnTo>
                      <a:pt x="0" y="6790"/>
                    </a:lnTo>
                    <a:lnTo>
                      <a:pt x="13" y="7232"/>
                    </a:lnTo>
                    <a:lnTo>
                      <a:pt x="51" y="7687"/>
                    </a:lnTo>
                    <a:lnTo>
                      <a:pt x="101" y="8130"/>
                    </a:lnTo>
                    <a:lnTo>
                      <a:pt x="177" y="8585"/>
                    </a:lnTo>
                    <a:lnTo>
                      <a:pt x="266" y="9027"/>
                    </a:lnTo>
                    <a:lnTo>
                      <a:pt x="354" y="9470"/>
                    </a:lnTo>
                    <a:lnTo>
                      <a:pt x="468" y="9912"/>
                    </a:lnTo>
                    <a:lnTo>
                      <a:pt x="594" y="10342"/>
                    </a:lnTo>
                    <a:lnTo>
                      <a:pt x="721" y="10772"/>
                    </a:lnTo>
                    <a:lnTo>
                      <a:pt x="860" y="11177"/>
                    </a:lnTo>
                    <a:lnTo>
                      <a:pt x="1011" y="11581"/>
                    </a:lnTo>
                    <a:lnTo>
                      <a:pt x="1151" y="11986"/>
                    </a:lnTo>
                    <a:lnTo>
                      <a:pt x="1454" y="12732"/>
                    </a:lnTo>
                    <a:lnTo>
                      <a:pt x="1757" y="13414"/>
                    </a:lnTo>
                    <a:lnTo>
                      <a:pt x="2048" y="14021"/>
                    </a:lnTo>
                    <a:lnTo>
                      <a:pt x="2314" y="14539"/>
                    </a:lnTo>
                    <a:lnTo>
                      <a:pt x="2541" y="14969"/>
                    </a:lnTo>
                    <a:lnTo>
                      <a:pt x="2718" y="15285"/>
                    </a:lnTo>
                    <a:lnTo>
                      <a:pt x="2883" y="15551"/>
                    </a:lnTo>
                    <a:lnTo>
                      <a:pt x="4842" y="13983"/>
                    </a:lnTo>
                    <a:lnTo>
                      <a:pt x="4792" y="13971"/>
                    </a:lnTo>
                    <a:lnTo>
                      <a:pt x="4665" y="13920"/>
                    </a:lnTo>
                    <a:lnTo>
                      <a:pt x="4577" y="13869"/>
                    </a:lnTo>
                    <a:lnTo>
                      <a:pt x="4476" y="13806"/>
                    </a:lnTo>
                    <a:lnTo>
                      <a:pt x="4374" y="13730"/>
                    </a:lnTo>
                    <a:lnTo>
                      <a:pt x="4261" y="13629"/>
                    </a:lnTo>
                    <a:lnTo>
                      <a:pt x="4147" y="13503"/>
                    </a:lnTo>
                    <a:lnTo>
                      <a:pt x="4020" y="13364"/>
                    </a:lnTo>
                    <a:lnTo>
                      <a:pt x="3907" y="13187"/>
                    </a:lnTo>
                    <a:lnTo>
                      <a:pt x="3793" y="12997"/>
                    </a:lnTo>
                    <a:lnTo>
                      <a:pt x="3692" y="12770"/>
                    </a:lnTo>
                    <a:lnTo>
                      <a:pt x="3591" y="12504"/>
                    </a:lnTo>
                    <a:lnTo>
                      <a:pt x="3502" y="12213"/>
                    </a:lnTo>
                    <a:lnTo>
                      <a:pt x="3439" y="11885"/>
                    </a:lnTo>
                    <a:lnTo>
                      <a:pt x="3401" y="11682"/>
                    </a:lnTo>
                    <a:lnTo>
                      <a:pt x="3388" y="11467"/>
                    </a:lnTo>
                    <a:lnTo>
                      <a:pt x="3376" y="11252"/>
                    </a:lnTo>
                    <a:lnTo>
                      <a:pt x="3376" y="11038"/>
                    </a:lnTo>
                    <a:lnTo>
                      <a:pt x="3376" y="10823"/>
                    </a:lnTo>
                    <a:lnTo>
                      <a:pt x="3401" y="10608"/>
                    </a:lnTo>
                    <a:lnTo>
                      <a:pt x="3426" y="10393"/>
                    </a:lnTo>
                    <a:lnTo>
                      <a:pt x="3451" y="10190"/>
                    </a:lnTo>
                    <a:lnTo>
                      <a:pt x="3489" y="9988"/>
                    </a:lnTo>
                    <a:lnTo>
                      <a:pt x="3540" y="9786"/>
                    </a:lnTo>
                    <a:lnTo>
                      <a:pt x="3591" y="9596"/>
                    </a:lnTo>
                    <a:lnTo>
                      <a:pt x="3654" y="9419"/>
                    </a:lnTo>
                    <a:lnTo>
                      <a:pt x="3717" y="9242"/>
                    </a:lnTo>
                    <a:lnTo>
                      <a:pt x="3793" y="9078"/>
                    </a:lnTo>
                    <a:lnTo>
                      <a:pt x="3869" y="8926"/>
                    </a:lnTo>
                    <a:lnTo>
                      <a:pt x="3945" y="8787"/>
                    </a:lnTo>
                    <a:lnTo>
                      <a:pt x="4046" y="8623"/>
                    </a:lnTo>
                    <a:lnTo>
                      <a:pt x="4159" y="8484"/>
                    </a:lnTo>
                    <a:lnTo>
                      <a:pt x="4273" y="8370"/>
                    </a:lnTo>
                    <a:lnTo>
                      <a:pt x="4400" y="8294"/>
                    </a:lnTo>
                    <a:lnTo>
                      <a:pt x="4513" y="8231"/>
                    </a:lnTo>
                    <a:lnTo>
                      <a:pt x="4577" y="8218"/>
                    </a:lnTo>
                    <a:lnTo>
                      <a:pt x="4640" y="8206"/>
                    </a:lnTo>
                    <a:lnTo>
                      <a:pt x="4766" y="8206"/>
                    </a:lnTo>
                    <a:lnTo>
                      <a:pt x="4830" y="8218"/>
                    </a:lnTo>
                    <a:lnTo>
                      <a:pt x="4893" y="8244"/>
                    </a:lnTo>
                    <a:lnTo>
                      <a:pt x="5007" y="8319"/>
                    </a:lnTo>
                    <a:lnTo>
                      <a:pt x="5120" y="8408"/>
                    </a:lnTo>
                    <a:lnTo>
                      <a:pt x="5221" y="8534"/>
                    </a:lnTo>
                    <a:lnTo>
                      <a:pt x="5310" y="8661"/>
                    </a:lnTo>
                    <a:lnTo>
                      <a:pt x="5310" y="8673"/>
                    </a:lnTo>
                    <a:lnTo>
                      <a:pt x="5386" y="8825"/>
                    </a:lnTo>
                    <a:lnTo>
                      <a:pt x="5449" y="8989"/>
                    </a:lnTo>
                    <a:lnTo>
                      <a:pt x="5512" y="9166"/>
                    </a:lnTo>
                    <a:lnTo>
                      <a:pt x="5563" y="9356"/>
                    </a:lnTo>
                    <a:lnTo>
                      <a:pt x="5651" y="9723"/>
                    </a:lnTo>
                    <a:lnTo>
                      <a:pt x="5702" y="10089"/>
                    </a:lnTo>
                    <a:lnTo>
                      <a:pt x="5740" y="10418"/>
                    </a:lnTo>
                    <a:lnTo>
                      <a:pt x="5752" y="10684"/>
                    </a:lnTo>
                    <a:lnTo>
                      <a:pt x="5765" y="10924"/>
                    </a:lnTo>
                    <a:lnTo>
                      <a:pt x="6005" y="10797"/>
                    </a:lnTo>
                    <a:lnTo>
                      <a:pt x="6233" y="10671"/>
                    </a:lnTo>
                    <a:lnTo>
                      <a:pt x="6448" y="10519"/>
                    </a:lnTo>
                    <a:lnTo>
                      <a:pt x="6637" y="10355"/>
                    </a:lnTo>
                    <a:lnTo>
                      <a:pt x="6814" y="10178"/>
                    </a:lnTo>
                    <a:lnTo>
                      <a:pt x="6979" y="9988"/>
                    </a:lnTo>
                    <a:lnTo>
                      <a:pt x="7130" y="9786"/>
                    </a:lnTo>
                    <a:lnTo>
                      <a:pt x="7257" y="9584"/>
                    </a:lnTo>
                    <a:lnTo>
                      <a:pt x="7383" y="9369"/>
                    </a:lnTo>
                    <a:lnTo>
                      <a:pt x="7484" y="9154"/>
                    </a:lnTo>
                    <a:lnTo>
                      <a:pt x="7573" y="8939"/>
                    </a:lnTo>
                    <a:lnTo>
                      <a:pt x="7661" y="8711"/>
                    </a:lnTo>
                    <a:lnTo>
                      <a:pt x="7737" y="8484"/>
                    </a:lnTo>
                    <a:lnTo>
                      <a:pt x="7788" y="8256"/>
                    </a:lnTo>
                    <a:lnTo>
                      <a:pt x="7838" y="8029"/>
                    </a:lnTo>
                    <a:lnTo>
                      <a:pt x="7889" y="7801"/>
                    </a:lnTo>
                    <a:lnTo>
                      <a:pt x="7952" y="7359"/>
                    </a:lnTo>
                    <a:lnTo>
                      <a:pt x="7990" y="6954"/>
                    </a:lnTo>
                    <a:lnTo>
                      <a:pt x="8003" y="6575"/>
                    </a:lnTo>
                    <a:lnTo>
                      <a:pt x="8003" y="6233"/>
                    </a:lnTo>
                    <a:lnTo>
                      <a:pt x="7990" y="5955"/>
                    </a:lnTo>
                    <a:lnTo>
                      <a:pt x="7978" y="5753"/>
                    </a:lnTo>
                    <a:lnTo>
                      <a:pt x="7952" y="5563"/>
                    </a:lnTo>
                    <a:lnTo>
                      <a:pt x="8420" y="5715"/>
                    </a:lnTo>
                    <a:lnTo>
                      <a:pt x="8938" y="5867"/>
                    </a:lnTo>
                    <a:lnTo>
                      <a:pt x="9596" y="6044"/>
                    </a:lnTo>
                    <a:lnTo>
                      <a:pt x="9962" y="6132"/>
                    </a:lnTo>
                    <a:lnTo>
                      <a:pt x="10367" y="6221"/>
                    </a:lnTo>
                    <a:lnTo>
                      <a:pt x="10771" y="6309"/>
                    </a:lnTo>
                    <a:lnTo>
                      <a:pt x="11201" y="6385"/>
                    </a:lnTo>
                    <a:lnTo>
                      <a:pt x="11644" y="6448"/>
                    </a:lnTo>
                    <a:lnTo>
                      <a:pt x="12086" y="6511"/>
                    </a:lnTo>
                    <a:lnTo>
                      <a:pt x="12529" y="6549"/>
                    </a:lnTo>
                    <a:lnTo>
                      <a:pt x="12959" y="6562"/>
                    </a:lnTo>
                    <a:lnTo>
                      <a:pt x="13376" y="6562"/>
                    </a:lnTo>
                    <a:lnTo>
                      <a:pt x="13755" y="6537"/>
                    </a:lnTo>
                    <a:lnTo>
                      <a:pt x="14084" y="6499"/>
                    </a:lnTo>
                    <a:lnTo>
                      <a:pt x="14387" y="6436"/>
                    </a:lnTo>
                    <a:lnTo>
                      <a:pt x="14653" y="6360"/>
                    </a:lnTo>
                    <a:lnTo>
                      <a:pt x="14880" y="6271"/>
                    </a:lnTo>
                    <a:lnTo>
                      <a:pt x="15083" y="6183"/>
                    </a:lnTo>
                    <a:lnTo>
                      <a:pt x="15260" y="6082"/>
                    </a:lnTo>
                    <a:lnTo>
                      <a:pt x="15399" y="5993"/>
                    </a:lnTo>
                    <a:lnTo>
                      <a:pt x="15525" y="5905"/>
                    </a:lnTo>
                    <a:lnTo>
                      <a:pt x="15614" y="5816"/>
                    </a:lnTo>
                    <a:lnTo>
                      <a:pt x="15689" y="5728"/>
                    </a:lnTo>
                    <a:lnTo>
                      <a:pt x="15778" y="5614"/>
                    </a:lnTo>
                    <a:lnTo>
                      <a:pt x="15816" y="5563"/>
                    </a:lnTo>
                    <a:lnTo>
                      <a:pt x="15753" y="5361"/>
                    </a:lnTo>
                    <a:lnTo>
                      <a:pt x="15677" y="5146"/>
                    </a:lnTo>
                    <a:lnTo>
                      <a:pt x="15601" y="4944"/>
                    </a:lnTo>
                    <a:lnTo>
                      <a:pt x="15525" y="4742"/>
                    </a:lnTo>
                    <a:lnTo>
                      <a:pt x="15424" y="4552"/>
                    </a:lnTo>
                    <a:lnTo>
                      <a:pt x="15335" y="4362"/>
                    </a:lnTo>
                    <a:lnTo>
                      <a:pt x="15222" y="4173"/>
                    </a:lnTo>
                    <a:lnTo>
                      <a:pt x="15108" y="3996"/>
                    </a:lnTo>
                    <a:lnTo>
                      <a:pt x="15108" y="3983"/>
                    </a:lnTo>
                    <a:lnTo>
                      <a:pt x="14956" y="3755"/>
                    </a:lnTo>
                    <a:lnTo>
                      <a:pt x="14792" y="3540"/>
                    </a:lnTo>
                    <a:lnTo>
                      <a:pt x="14615" y="3326"/>
                    </a:lnTo>
                    <a:lnTo>
                      <a:pt x="14438" y="3123"/>
                    </a:lnTo>
                    <a:lnTo>
                      <a:pt x="14248" y="2921"/>
                    </a:lnTo>
                    <a:lnTo>
                      <a:pt x="14046" y="2731"/>
                    </a:lnTo>
                    <a:lnTo>
                      <a:pt x="13844" y="2542"/>
                    </a:lnTo>
                    <a:lnTo>
                      <a:pt x="13629" y="2365"/>
                    </a:lnTo>
                    <a:lnTo>
                      <a:pt x="13414" y="2200"/>
                    </a:lnTo>
                    <a:lnTo>
                      <a:pt x="13186" y="2036"/>
                    </a:lnTo>
                    <a:lnTo>
                      <a:pt x="12959" y="1872"/>
                    </a:lnTo>
                    <a:lnTo>
                      <a:pt x="12731" y="1720"/>
                    </a:lnTo>
                    <a:lnTo>
                      <a:pt x="12491" y="1581"/>
                    </a:lnTo>
                    <a:lnTo>
                      <a:pt x="12251" y="1442"/>
                    </a:lnTo>
                    <a:lnTo>
                      <a:pt x="11758" y="1189"/>
                    </a:lnTo>
                    <a:lnTo>
                      <a:pt x="11442" y="1037"/>
                    </a:lnTo>
                    <a:lnTo>
                      <a:pt x="11125" y="898"/>
                    </a:lnTo>
                    <a:lnTo>
                      <a:pt x="10797" y="759"/>
                    </a:lnTo>
                    <a:lnTo>
                      <a:pt x="10481" y="645"/>
                    </a:lnTo>
                    <a:lnTo>
                      <a:pt x="10165" y="532"/>
                    </a:lnTo>
                    <a:lnTo>
                      <a:pt x="9849" y="443"/>
                    </a:lnTo>
                    <a:lnTo>
                      <a:pt x="9545" y="355"/>
                    </a:lnTo>
                    <a:lnTo>
                      <a:pt x="9242" y="266"/>
                    </a:lnTo>
                    <a:lnTo>
                      <a:pt x="8938" y="203"/>
                    </a:lnTo>
                    <a:lnTo>
                      <a:pt x="8648" y="140"/>
                    </a:lnTo>
                    <a:lnTo>
                      <a:pt x="8357" y="102"/>
                    </a:lnTo>
                    <a:lnTo>
                      <a:pt x="8079" y="64"/>
                    </a:lnTo>
                    <a:lnTo>
                      <a:pt x="7813" y="26"/>
                    </a:lnTo>
                    <a:lnTo>
                      <a:pt x="7560" y="13"/>
                    </a:lnTo>
                    <a:lnTo>
                      <a:pt x="7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1301875" y="2353850"/>
                <a:ext cx="226000" cy="285725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11429" extrusionOk="0">
                    <a:moveTo>
                      <a:pt x="4829" y="0"/>
                    </a:moveTo>
                    <a:lnTo>
                      <a:pt x="4551" y="25"/>
                    </a:lnTo>
                    <a:lnTo>
                      <a:pt x="4273" y="63"/>
                    </a:lnTo>
                    <a:lnTo>
                      <a:pt x="4020" y="114"/>
                    </a:lnTo>
                    <a:lnTo>
                      <a:pt x="3768" y="177"/>
                    </a:lnTo>
                    <a:lnTo>
                      <a:pt x="3540" y="266"/>
                    </a:lnTo>
                    <a:lnTo>
                      <a:pt x="3312" y="367"/>
                    </a:lnTo>
                    <a:lnTo>
                      <a:pt x="3097" y="481"/>
                    </a:lnTo>
                    <a:lnTo>
                      <a:pt x="2895" y="607"/>
                    </a:lnTo>
                    <a:lnTo>
                      <a:pt x="2706" y="759"/>
                    </a:lnTo>
                    <a:lnTo>
                      <a:pt x="2529" y="910"/>
                    </a:lnTo>
                    <a:lnTo>
                      <a:pt x="2364" y="1087"/>
                    </a:lnTo>
                    <a:lnTo>
                      <a:pt x="2212" y="1264"/>
                    </a:lnTo>
                    <a:lnTo>
                      <a:pt x="2061" y="1467"/>
                    </a:lnTo>
                    <a:lnTo>
                      <a:pt x="1934" y="1682"/>
                    </a:lnTo>
                    <a:lnTo>
                      <a:pt x="1808" y="1897"/>
                    </a:lnTo>
                    <a:lnTo>
                      <a:pt x="1694" y="2137"/>
                    </a:lnTo>
                    <a:lnTo>
                      <a:pt x="1593" y="2377"/>
                    </a:lnTo>
                    <a:lnTo>
                      <a:pt x="1505" y="2642"/>
                    </a:lnTo>
                    <a:lnTo>
                      <a:pt x="1416" y="2908"/>
                    </a:lnTo>
                    <a:lnTo>
                      <a:pt x="1353" y="3186"/>
                    </a:lnTo>
                    <a:lnTo>
                      <a:pt x="1290" y="3477"/>
                    </a:lnTo>
                    <a:lnTo>
                      <a:pt x="1239" y="3780"/>
                    </a:lnTo>
                    <a:lnTo>
                      <a:pt x="1201" y="4096"/>
                    </a:lnTo>
                    <a:lnTo>
                      <a:pt x="1163" y="4425"/>
                    </a:lnTo>
                    <a:lnTo>
                      <a:pt x="1138" y="4754"/>
                    </a:lnTo>
                    <a:lnTo>
                      <a:pt x="1125" y="5095"/>
                    </a:lnTo>
                    <a:lnTo>
                      <a:pt x="1125" y="5449"/>
                    </a:lnTo>
                    <a:lnTo>
                      <a:pt x="1138" y="5803"/>
                    </a:lnTo>
                    <a:lnTo>
                      <a:pt x="1151" y="6170"/>
                    </a:lnTo>
                    <a:lnTo>
                      <a:pt x="1176" y="6549"/>
                    </a:lnTo>
                    <a:lnTo>
                      <a:pt x="1201" y="6916"/>
                    </a:lnTo>
                    <a:lnTo>
                      <a:pt x="1214" y="7257"/>
                    </a:lnTo>
                    <a:lnTo>
                      <a:pt x="1226" y="7573"/>
                    </a:lnTo>
                    <a:lnTo>
                      <a:pt x="1226" y="7876"/>
                    </a:lnTo>
                    <a:lnTo>
                      <a:pt x="1214" y="8142"/>
                    </a:lnTo>
                    <a:lnTo>
                      <a:pt x="1188" y="8395"/>
                    </a:lnTo>
                    <a:lnTo>
                      <a:pt x="1163" y="8622"/>
                    </a:lnTo>
                    <a:lnTo>
                      <a:pt x="1125" y="8837"/>
                    </a:lnTo>
                    <a:lnTo>
                      <a:pt x="1087" y="9027"/>
                    </a:lnTo>
                    <a:lnTo>
                      <a:pt x="1049" y="9204"/>
                    </a:lnTo>
                    <a:lnTo>
                      <a:pt x="999" y="9356"/>
                    </a:lnTo>
                    <a:lnTo>
                      <a:pt x="948" y="9495"/>
                    </a:lnTo>
                    <a:lnTo>
                      <a:pt x="885" y="9621"/>
                    </a:lnTo>
                    <a:lnTo>
                      <a:pt x="834" y="9735"/>
                    </a:lnTo>
                    <a:lnTo>
                      <a:pt x="771" y="9823"/>
                    </a:lnTo>
                    <a:lnTo>
                      <a:pt x="708" y="9912"/>
                    </a:lnTo>
                    <a:lnTo>
                      <a:pt x="645" y="9988"/>
                    </a:lnTo>
                    <a:lnTo>
                      <a:pt x="582" y="10038"/>
                    </a:lnTo>
                    <a:lnTo>
                      <a:pt x="455" y="10139"/>
                    </a:lnTo>
                    <a:lnTo>
                      <a:pt x="329" y="10190"/>
                    </a:lnTo>
                    <a:lnTo>
                      <a:pt x="228" y="10228"/>
                    </a:lnTo>
                    <a:lnTo>
                      <a:pt x="126" y="10241"/>
                    </a:lnTo>
                    <a:lnTo>
                      <a:pt x="63" y="10241"/>
                    </a:lnTo>
                    <a:lnTo>
                      <a:pt x="0" y="10228"/>
                    </a:lnTo>
                    <a:lnTo>
                      <a:pt x="38" y="10304"/>
                    </a:lnTo>
                    <a:lnTo>
                      <a:pt x="177" y="10506"/>
                    </a:lnTo>
                    <a:lnTo>
                      <a:pt x="291" y="10632"/>
                    </a:lnTo>
                    <a:lnTo>
                      <a:pt x="417" y="10759"/>
                    </a:lnTo>
                    <a:lnTo>
                      <a:pt x="569" y="10898"/>
                    </a:lnTo>
                    <a:lnTo>
                      <a:pt x="733" y="11037"/>
                    </a:lnTo>
                    <a:lnTo>
                      <a:pt x="923" y="11163"/>
                    </a:lnTo>
                    <a:lnTo>
                      <a:pt x="1138" y="11265"/>
                    </a:lnTo>
                    <a:lnTo>
                      <a:pt x="1252" y="11315"/>
                    </a:lnTo>
                    <a:lnTo>
                      <a:pt x="1378" y="11353"/>
                    </a:lnTo>
                    <a:lnTo>
                      <a:pt x="1505" y="11391"/>
                    </a:lnTo>
                    <a:lnTo>
                      <a:pt x="1631" y="11416"/>
                    </a:lnTo>
                    <a:lnTo>
                      <a:pt x="1770" y="11429"/>
                    </a:lnTo>
                    <a:lnTo>
                      <a:pt x="1909" y="11429"/>
                    </a:lnTo>
                    <a:lnTo>
                      <a:pt x="2048" y="11416"/>
                    </a:lnTo>
                    <a:lnTo>
                      <a:pt x="2200" y="11404"/>
                    </a:lnTo>
                    <a:lnTo>
                      <a:pt x="2352" y="11378"/>
                    </a:lnTo>
                    <a:lnTo>
                      <a:pt x="2516" y="11328"/>
                    </a:lnTo>
                    <a:lnTo>
                      <a:pt x="2680" y="11277"/>
                    </a:lnTo>
                    <a:lnTo>
                      <a:pt x="2845" y="11201"/>
                    </a:lnTo>
                    <a:lnTo>
                      <a:pt x="3022" y="11113"/>
                    </a:lnTo>
                    <a:lnTo>
                      <a:pt x="3186" y="11024"/>
                    </a:lnTo>
                    <a:lnTo>
                      <a:pt x="3363" y="10923"/>
                    </a:lnTo>
                    <a:lnTo>
                      <a:pt x="3527" y="10809"/>
                    </a:lnTo>
                    <a:lnTo>
                      <a:pt x="3692" y="10696"/>
                    </a:lnTo>
                    <a:lnTo>
                      <a:pt x="3843" y="10569"/>
                    </a:lnTo>
                    <a:lnTo>
                      <a:pt x="4008" y="10443"/>
                    </a:lnTo>
                    <a:lnTo>
                      <a:pt x="4159" y="10291"/>
                    </a:lnTo>
                    <a:lnTo>
                      <a:pt x="4311" y="10152"/>
                    </a:lnTo>
                    <a:lnTo>
                      <a:pt x="4450" y="9988"/>
                    </a:lnTo>
                    <a:lnTo>
                      <a:pt x="4589" y="9836"/>
                    </a:lnTo>
                    <a:lnTo>
                      <a:pt x="4716" y="9659"/>
                    </a:lnTo>
                    <a:lnTo>
                      <a:pt x="4829" y="9482"/>
                    </a:lnTo>
                    <a:lnTo>
                      <a:pt x="4943" y="9292"/>
                    </a:lnTo>
                    <a:lnTo>
                      <a:pt x="5057" y="9103"/>
                    </a:lnTo>
                    <a:lnTo>
                      <a:pt x="5146" y="8900"/>
                    </a:lnTo>
                    <a:lnTo>
                      <a:pt x="5234" y="8698"/>
                    </a:lnTo>
                    <a:lnTo>
                      <a:pt x="5310" y="8483"/>
                    </a:lnTo>
                    <a:lnTo>
                      <a:pt x="5373" y="8268"/>
                    </a:lnTo>
                    <a:lnTo>
                      <a:pt x="5424" y="8041"/>
                    </a:lnTo>
                    <a:lnTo>
                      <a:pt x="5462" y="7801"/>
                    </a:lnTo>
                    <a:lnTo>
                      <a:pt x="5500" y="7560"/>
                    </a:lnTo>
                    <a:lnTo>
                      <a:pt x="5512" y="7308"/>
                    </a:lnTo>
                    <a:lnTo>
                      <a:pt x="5512" y="7055"/>
                    </a:lnTo>
                    <a:lnTo>
                      <a:pt x="5500" y="6802"/>
                    </a:lnTo>
                    <a:lnTo>
                      <a:pt x="5462" y="6536"/>
                    </a:lnTo>
                    <a:lnTo>
                      <a:pt x="5424" y="6258"/>
                    </a:lnTo>
                    <a:lnTo>
                      <a:pt x="5360" y="5980"/>
                    </a:lnTo>
                    <a:lnTo>
                      <a:pt x="5285" y="5689"/>
                    </a:lnTo>
                    <a:lnTo>
                      <a:pt x="5196" y="5398"/>
                    </a:lnTo>
                    <a:lnTo>
                      <a:pt x="5082" y="5095"/>
                    </a:lnTo>
                    <a:lnTo>
                      <a:pt x="4943" y="4792"/>
                    </a:lnTo>
                    <a:lnTo>
                      <a:pt x="4817" y="4501"/>
                    </a:lnTo>
                    <a:lnTo>
                      <a:pt x="4728" y="4235"/>
                    </a:lnTo>
                    <a:lnTo>
                      <a:pt x="4665" y="3983"/>
                    </a:lnTo>
                    <a:lnTo>
                      <a:pt x="4640" y="3768"/>
                    </a:lnTo>
                    <a:lnTo>
                      <a:pt x="4640" y="3565"/>
                    </a:lnTo>
                    <a:lnTo>
                      <a:pt x="4665" y="3388"/>
                    </a:lnTo>
                    <a:lnTo>
                      <a:pt x="4703" y="3237"/>
                    </a:lnTo>
                    <a:lnTo>
                      <a:pt x="4779" y="3110"/>
                    </a:lnTo>
                    <a:lnTo>
                      <a:pt x="4867" y="2996"/>
                    </a:lnTo>
                    <a:lnTo>
                      <a:pt x="4969" y="2908"/>
                    </a:lnTo>
                    <a:lnTo>
                      <a:pt x="5095" y="2845"/>
                    </a:lnTo>
                    <a:lnTo>
                      <a:pt x="5234" y="2794"/>
                    </a:lnTo>
                    <a:lnTo>
                      <a:pt x="5386" y="2756"/>
                    </a:lnTo>
                    <a:lnTo>
                      <a:pt x="5550" y="2744"/>
                    </a:lnTo>
                    <a:lnTo>
                      <a:pt x="5727" y="2744"/>
                    </a:lnTo>
                    <a:lnTo>
                      <a:pt x="5904" y="2769"/>
                    </a:lnTo>
                    <a:lnTo>
                      <a:pt x="6081" y="2807"/>
                    </a:lnTo>
                    <a:lnTo>
                      <a:pt x="6271" y="2857"/>
                    </a:lnTo>
                    <a:lnTo>
                      <a:pt x="6460" y="2933"/>
                    </a:lnTo>
                    <a:lnTo>
                      <a:pt x="6650" y="3009"/>
                    </a:lnTo>
                    <a:lnTo>
                      <a:pt x="6840" y="3110"/>
                    </a:lnTo>
                    <a:lnTo>
                      <a:pt x="7017" y="3211"/>
                    </a:lnTo>
                    <a:lnTo>
                      <a:pt x="7194" y="3338"/>
                    </a:lnTo>
                    <a:lnTo>
                      <a:pt x="7371" y="3477"/>
                    </a:lnTo>
                    <a:lnTo>
                      <a:pt x="7522" y="3616"/>
                    </a:lnTo>
                    <a:lnTo>
                      <a:pt x="7674" y="3768"/>
                    </a:lnTo>
                    <a:lnTo>
                      <a:pt x="7813" y="3945"/>
                    </a:lnTo>
                    <a:lnTo>
                      <a:pt x="7927" y="4109"/>
                    </a:lnTo>
                    <a:lnTo>
                      <a:pt x="8041" y="4299"/>
                    </a:lnTo>
                    <a:lnTo>
                      <a:pt x="8117" y="4488"/>
                    </a:lnTo>
                    <a:lnTo>
                      <a:pt x="8180" y="4691"/>
                    </a:lnTo>
                    <a:lnTo>
                      <a:pt x="8230" y="4905"/>
                    </a:lnTo>
                    <a:lnTo>
                      <a:pt x="9039" y="3932"/>
                    </a:lnTo>
                    <a:lnTo>
                      <a:pt x="9014" y="3780"/>
                    </a:lnTo>
                    <a:lnTo>
                      <a:pt x="8989" y="3591"/>
                    </a:lnTo>
                    <a:lnTo>
                      <a:pt x="8938" y="3350"/>
                    </a:lnTo>
                    <a:lnTo>
                      <a:pt x="8875" y="3072"/>
                    </a:lnTo>
                    <a:lnTo>
                      <a:pt x="8774" y="2744"/>
                    </a:lnTo>
                    <a:lnTo>
                      <a:pt x="8648" y="2402"/>
                    </a:lnTo>
                    <a:lnTo>
                      <a:pt x="8572" y="2225"/>
                    </a:lnTo>
                    <a:lnTo>
                      <a:pt x="8483" y="2048"/>
                    </a:lnTo>
                    <a:lnTo>
                      <a:pt x="8382" y="1871"/>
                    </a:lnTo>
                    <a:lnTo>
                      <a:pt x="8281" y="1694"/>
                    </a:lnTo>
                    <a:lnTo>
                      <a:pt x="8167" y="1517"/>
                    </a:lnTo>
                    <a:lnTo>
                      <a:pt x="8041" y="1340"/>
                    </a:lnTo>
                    <a:lnTo>
                      <a:pt x="7902" y="1176"/>
                    </a:lnTo>
                    <a:lnTo>
                      <a:pt x="7750" y="1012"/>
                    </a:lnTo>
                    <a:lnTo>
                      <a:pt x="7573" y="860"/>
                    </a:lnTo>
                    <a:lnTo>
                      <a:pt x="7396" y="708"/>
                    </a:lnTo>
                    <a:lnTo>
                      <a:pt x="7206" y="569"/>
                    </a:lnTo>
                    <a:lnTo>
                      <a:pt x="7004" y="443"/>
                    </a:lnTo>
                    <a:lnTo>
                      <a:pt x="6776" y="341"/>
                    </a:lnTo>
                    <a:lnTo>
                      <a:pt x="6536" y="240"/>
                    </a:lnTo>
                    <a:lnTo>
                      <a:pt x="6283" y="152"/>
                    </a:lnTo>
                    <a:lnTo>
                      <a:pt x="6018" y="89"/>
                    </a:lnTo>
                    <a:lnTo>
                      <a:pt x="5727" y="38"/>
                    </a:lnTo>
                    <a:lnTo>
                      <a:pt x="54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1261725" y="3801100"/>
                <a:ext cx="889750" cy="484550"/>
              </a:xfrm>
              <a:custGeom>
                <a:avLst/>
                <a:gdLst/>
                <a:ahLst/>
                <a:cxnLst/>
                <a:rect l="l" t="t" r="r" b="b"/>
                <a:pathLst>
                  <a:path w="35590" h="19382" extrusionOk="0">
                    <a:moveTo>
                      <a:pt x="15702" y="0"/>
                    </a:moveTo>
                    <a:lnTo>
                      <a:pt x="13831" y="13"/>
                    </a:lnTo>
                    <a:lnTo>
                      <a:pt x="11935" y="38"/>
                    </a:lnTo>
                    <a:lnTo>
                      <a:pt x="8294" y="114"/>
                    </a:lnTo>
                    <a:lnTo>
                      <a:pt x="5197" y="203"/>
                    </a:lnTo>
                    <a:lnTo>
                      <a:pt x="2238" y="291"/>
                    </a:lnTo>
                    <a:lnTo>
                      <a:pt x="2099" y="531"/>
                    </a:lnTo>
                    <a:lnTo>
                      <a:pt x="1947" y="809"/>
                    </a:lnTo>
                    <a:lnTo>
                      <a:pt x="1758" y="1201"/>
                    </a:lnTo>
                    <a:lnTo>
                      <a:pt x="1530" y="1682"/>
                    </a:lnTo>
                    <a:lnTo>
                      <a:pt x="1290" y="2251"/>
                    </a:lnTo>
                    <a:lnTo>
                      <a:pt x="1037" y="2908"/>
                    </a:lnTo>
                    <a:lnTo>
                      <a:pt x="911" y="3275"/>
                    </a:lnTo>
                    <a:lnTo>
                      <a:pt x="797" y="3641"/>
                    </a:lnTo>
                    <a:lnTo>
                      <a:pt x="671" y="4033"/>
                    </a:lnTo>
                    <a:lnTo>
                      <a:pt x="569" y="4450"/>
                    </a:lnTo>
                    <a:lnTo>
                      <a:pt x="456" y="4880"/>
                    </a:lnTo>
                    <a:lnTo>
                      <a:pt x="354" y="5323"/>
                    </a:lnTo>
                    <a:lnTo>
                      <a:pt x="266" y="5778"/>
                    </a:lnTo>
                    <a:lnTo>
                      <a:pt x="190" y="6246"/>
                    </a:lnTo>
                    <a:lnTo>
                      <a:pt x="127" y="6739"/>
                    </a:lnTo>
                    <a:lnTo>
                      <a:pt x="64" y="7232"/>
                    </a:lnTo>
                    <a:lnTo>
                      <a:pt x="26" y="7738"/>
                    </a:lnTo>
                    <a:lnTo>
                      <a:pt x="13" y="8269"/>
                    </a:lnTo>
                    <a:lnTo>
                      <a:pt x="0" y="8787"/>
                    </a:lnTo>
                    <a:lnTo>
                      <a:pt x="13" y="9330"/>
                    </a:lnTo>
                    <a:lnTo>
                      <a:pt x="51" y="9874"/>
                    </a:lnTo>
                    <a:lnTo>
                      <a:pt x="114" y="10430"/>
                    </a:lnTo>
                    <a:lnTo>
                      <a:pt x="190" y="10999"/>
                    </a:lnTo>
                    <a:lnTo>
                      <a:pt x="291" y="11568"/>
                    </a:lnTo>
                    <a:lnTo>
                      <a:pt x="354" y="11846"/>
                    </a:lnTo>
                    <a:lnTo>
                      <a:pt x="430" y="12124"/>
                    </a:lnTo>
                    <a:lnTo>
                      <a:pt x="506" y="12390"/>
                    </a:lnTo>
                    <a:lnTo>
                      <a:pt x="595" y="12655"/>
                    </a:lnTo>
                    <a:lnTo>
                      <a:pt x="683" y="12921"/>
                    </a:lnTo>
                    <a:lnTo>
                      <a:pt x="784" y="13161"/>
                    </a:lnTo>
                    <a:lnTo>
                      <a:pt x="898" y="13414"/>
                    </a:lnTo>
                    <a:lnTo>
                      <a:pt x="1012" y="13654"/>
                    </a:lnTo>
                    <a:lnTo>
                      <a:pt x="1138" y="13882"/>
                    </a:lnTo>
                    <a:lnTo>
                      <a:pt x="1265" y="14109"/>
                    </a:lnTo>
                    <a:lnTo>
                      <a:pt x="1404" y="14337"/>
                    </a:lnTo>
                    <a:lnTo>
                      <a:pt x="1555" y="14552"/>
                    </a:lnTo>
                    <a:lnTo>
                      <a:pt x="1695" y="14767"/>
                    </a:lnTo>
                    <a:lnTo>
                      <a:pt x="1859" y="14969"/>
                    </a:lnTo>
                    <a:lnTo>
                      <a:pt x="2023" y="15171"/>
                    </a:lnTo>
                    <a:lnTo>
                      <a:pt x="2188" y="15361"/>
                    </a:lnTo>
                    <a:lnTo>
                      <a:pt x="2365" y="15551"/>
                    </a:lnTo>
                    <a:lnTo>
                      <a:pt x="2542" y="15728"/>
                    </a:lnTo>
                    <a:lnTo>
                      <a:pt x="2731" y="15905"/>
                    </a:lnTo>
                    <a:lnTo>
                      <a:pt x="2921" y="16082"/>
                    </a:lnTo>
                    <a:lnTo>
                      <a:pt x="3325" y="16410"/>
                    </a:lnTo>
                    <a:lnTo>
                      <a:pt x="3743" y="16714"/>
                    </a:lnTo>
                    <a:lnTo>
                      <a:pt x="4185" y="17005"/>
                    </a:lnTo>
                    <a:lnTo>
                      <a:pt x="4640" y="17283"/>
                    </a:lnTo>
                    <a:lnTo>
                      <a:pt x="5108" y="17523"/>
                    </a:lnTo>
                    <a:lnTo>
                      <a:pt x="5601" y="17763"/>
                    </a:lnTo>
                    <a:lnTo>
                      <a:pt x="6107" y="17978"/>
                    </a:lnTo>
                    <a:lnTo>
                      <a:pt x="6612" y="18180"/>
                    </a:lnTo>
                    <a:lnTo>
                      <a:pt x="7143" y="18357"/>
                    </a:lnTo>
                    <a:lnTo>
                      <a:pt x="7687" y="18522"/>
                    </a:lnTo>
                    <a:lnTo>
                      <a:pt x="8231" y="18673"/>
                    </a:lnTo>
                    <a:lnTo>
                      <a:pt x="8787" y="18800"/>
                    </a:lnTo>
                    <a:lnTo>
                      <a:pt x="9343" y="18914"/>
                    </a:lnTo>
                    <a:lnTo>
                      <a:pt x="9912" y="19027"/>
                    </a:lnTo>
                    <a:lnTo>
                      <a:pt x="10494" y="19116"/>
                    </a:lnTo>
                    <a:lnTo>
                      <a:pt x="11063" y="19192"/>
                    </a:lnTo>
                    <a:lnTo>
                      <a:pt x="11644" y="19255"/>
                    </a:lnTo>
                    <a:lnTo>
                      <a:pt x="12226" y="19305"/>
                    </a:lnTo>
                    <a:lnTo>
                      <a:pt x="12807" y="19343"/>
                    </a:lnTo>
                    <a:lnTo>
                      <a:pt x="13389" y="19369"/>
                    </a:lnTo>
                    <a:lnTo>
                      <a:pt x="13970" y="19381"/>
                    </a:lnTo>
                    <a:lnTo>
                      <a:pt x="28800" y="19381"/>
                    </a:lnTo>
                    <a:lnTo>
                      <a:pt x="35589" y="4893"/>
                    </a:lnTo>
                    <a:lnTo>
                      <a:pt x="34312" y="4311"/>
                    </a:lnTo>
                    <a:lnTo>
                      <a:pt x="32909" y="3692"/>
                    </a:lnTo>
                    <a:lnTo>
                      <a:pt x="31189" y="2959"/>
                    </a:lnTo>
                    <a:lnTo>
                      <a:pt x="30254" y="2567"/>
                    </a:lnTo>
                    <a:lnTo>
                      <a:pt x="29280" y="2175"/>
                    </a:lnTo>
                    <a:lnTo>
                      <a:pt x="28294" y="1796"/>
                    </a:lnTo>
                    <a:lnTo>
                      <a:pt x="27308" y="1429"/>
                    </a:lnTo>
                    <a:lnTo>
                      <a:pt x="26347" y="1088"/>
                    </a:lnTo>
                    <a:lnTo>
                      <a:pt x="25424" y="771"/>
                    </a:lnTo>
                    <a:lnTo>
                      <a:pt x="24540" y="506"/>
                    </a:lnTo>
                    <a:lnTo>
                      <a:pt x="24135" y="392"/>
                    </a:lnTo>
                    <a:lnTo>
                      <a:pt x="23743" y="291"/>
                    </a:lnTo>
                    <a:lnTo>
                      <a:pt x="23427" y="241"/>
                    </a:lnTo>
                    <a:lnTo>
                      <a:pt x="23035" y="190"/>
                    </a:lnTo>
                    <a:lnTo>
                      <a:pt x="22555" y="139"/>
                    </a:lnTo>
                    <a:lnTo>
                      <a:pt x="22011" y="101"/>
                    </a:lnTo>
                    <a:lnTo>
                      <a:pt x="21392" y="76"/>
                    </a:lnTo>
                    <a:lnTo>
                      <a:pt x="20709" y="51"/>
                    </a:lnTo>
                    <a:lnTo>
                      <a:pt x="19192" y="13"/>
                    </a:lnTo>
                    <a:lnTo>
                      <a:pt x="175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1732975" y="3812150"/>
                <a:ext cx="408050" cy="2032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8130" extrusionOk="0">
                    <a:moveTo>
                      <a:pt x="16322" y="1"/>
                    </a:moveTo>
                    <a:lnTo>
                      <a:pt x="0" y="3566"/>
                    </a:lnTo>
                    <a:lnTo>
                      <a:pt x="13629" y="8130"/>
                    </a:lnTo>
                    <a:lnTo>
                      <a:pt x="1632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1247500" y="2938250"/>
                <a:ext cx="653650" cy="940300"/>
              </a:xfrm>
              <a:custGeom>
                <a:avLst/>
                <a:gdLst/>
                <a:ahLst/>
                <a:cxnLst/>
                <a:rect l="l" t="t" r="r" b="b"/>
                <a:pathLst>
                  <a:path w="26146" h="37612" extrusionOk="0">
                    <a:moveTo>
                      <a:pt x="3844" y="0"/>
                    </a:moveTo>
                    <a:lnTo>
                      <a:pt x="3566" y="13"/>
                    </a:lnTo>
                    <a:lnTo>
                      <a:pt x="3275" y="51"/>
                    </a:lnTo>
                    <a:lnTo>
                      <a:pt x="3009" y="114"/>
                    </a:lnTo>
                    <a:lnTo>
                      <a:pt x="2731" y="190"/>
                    </a:lnTo>
                    <a:lnTo>
                      <a:pt x="2466" y="291"/>
                    </a:lnTo>
                    <a:lnTo>
                      <a:pt x="2213" y="405"/>
                    </a:lnTo>
                    <a:lnTo>
                      <a:pt x="1960" y="531"/>
                    </a:lnTo>
                    <a:lnTo>
                      <a:pt x="1720" y="683"/>
                    </a:lnTo>
                    <a:lnTo>
                      <a:pt x="1492" y="847"/>
                    </a:lnTo>
                    <a:lnTo>
                      <a:pt x="1265" y="1037"/>
                    </a:lnTo>
                    <a:lnTo>
                      <a:pt x="1063" y="1226"/>
                    </a:lnTo>
                    <a:lnTo>
                      <a:pt x="873" y="1441"/>
                    </a:lnTo>
                    <a:lnTo>
                      <a:pt x="696" y="1682"/>
                    </a:lnTo>
                    <a:lnTo>
                      <a:pt x="544" y="1922"/>
                    </a:lnTo>
                    <a:lnTo>
                      <a:pt x="392" y="2175"/>
                    </a:lnTo>
                    <a:lnTo>
                      <a:pt x="279" y="2453"/>
                    </a:lnTo>
                    <a:lnTo>
                      <a:pt x="178" y="2731"/>
                    </a:lnTo>
                    <a:lnTo>
                      <a:pt x="102" y="3034"/>
                    </a:lnTo>
                    <a:lnTo>
                      <a:pt x="38" y="3338"/>
                    </a:lnTo>
                    <a:lnTo>
                      <a:pt x="13" y="3654"/>
                    </a:lnTo>
                    <a:lnTo>
                      <a:pt x="1" y="3983"/>
                    </a:lnTo>
                    <a:lnTo>
                      <a:pt x="127" y="10683"/>
                    </a:lnTo>
                    <a:lnTo>
                      <a:pt x="215" y="14754"/>
                    </a:lnTo>
                    <a:lnTo>
                      <a:pt x="304" y="18901"/>
                    </a:lnTo>
                    <a:lnTo>
                      <a:pt x="405" y="22769"/>
                    </a:lnTo>
                    <a:lnTo>
                      <a:pt x="519" y="26069"/>
                    </a:lnTo>
                    <a:lnTo>
                      <a:pt x="569" y="27409"/>
                    </a:lnTo>
                    <a:lnTo>
                      <a:pt x="620" y="28471"/>
                    </a:lnTo>
                    <a:lnTo>
                      <a:pt x="683" y="29242"/>
                    </a:lnTo>
                    <a:lnTo>
                      <a:pt x="709" y="29495"/>
                    </a:lnTo>
                    <a:lnTo>
                      <a:pt x="734" y="29660"/>
                    </a:lnTo>
                    <a:lnTo>
                      <a:pt x="759" y="29735"/>
                    </a:lnTo>
                    <a:lnTo>
                      <a:pt x="822" y="29811"/>
                    </a:lnTo>
                    <a:lnTo>
                      <a:pt x="923" y="29912"/>
                    </a:lnTo>
                    <a:lnTo>
                      <a:pt x="1050" y="30001"/>
                    </a:lnTo>
                    <a:lnTo>
                      <a:pt x="1202" y="30102"/>
                    </a:lnTo>
                    <a:lnTo>
                      <a:pt x="1379" y="30216"/>
                    </a:lnTo>
                    <a:lnTo>
                      <a:pt x="1808" y="30443"/>
                    </a:lnTo>
                    <a:lnTo>
                      <a:pt x="2352" y="30696"/>
                    </a:lnTo>
                    <a:lnTo>
                      <a:pt x="2972" y="30974"/>
                    </a:lnTo>
                    <a:lnTo>
                      <a:pt x="3667" y="31253"/>
                    </a:lnTo>
                    <a:lnTo>
                      <a:pt x="4451" y="31556"/>
                    </a:lnTo>
                    <a:lnTo>
                      <a:pt x="5285" y="31872"/>
                    </a:lnTo>
                    <a:lnTo>
                      <a:pt x="6183" y="32188"/>
                    </a:lnTo>
                    <a:lnTo>
                      <a:pt x="7131" y="32517"/>
                    </a:lnTo>
                    <a:lnTo>
                      <a:pt x="8117" y="32858"/>
                    </a:lnTo>
                    <a:lnTo>
                      <a:pt x="10178" y="33541"/>
                    </a:lnTo>
                    <a:lnTo>
                      <a:pt x="12289" y="34211"/>
                    </a:lnTo>
                    <a:lnTo>
                      <a:pt x="14400" y="34881"/>
                    </a:lnTo>
                    <a:lnTo>
                      <a:pt x="16448" y="35500"/>
                    </a:lnTo>
                    <a:lnTo>
                      <a:pt x="18357" y="36082"/>
                    </a:lnTo>
                    <a:lnTo>
                      <a:pt x="20064" y="36588"/>
                    </a:lnTo>
                    <a:lnTo>
                      <a:pt x="22618" y="37334"/>
                    </a:lnTo>
                    <a:lnTo>
                      <a:pt x="23591" y="37612"/>
                    </a:lnTo>
                    <a:lnTo>
                      <a:pt x="26145" y="32631"/>
                    </a:lnTo>
                    <a:lnTo>
                      <a:pt x="8661" y="24830"/>
                    </a:lnTo>
                    <a:lnTo>
                      <a:pt x="8661" y="23920"/>
                    </a:lnTo>
                    <a:lnTo>
                      <a:pt x="8673" y="21518"/>
                    </a:lnTo>
                    <a:lnTo>
                      <a:pt x="8661" y="19887"/>
                    </a:lnTo>
                    <a:lnTo>
                      <a:pt x="8635" y="18066"/>
                    </a:lnTo>
                    <a:lnTo>
                      <a:pt x="8597" y="16094"/>
                    </a:lnTo>
                    <a:lnTo>
                      <a:pt x="8534" y="14033"/>
                    </a:lnTo>
                    <a:lnTo>
                      <a:pt x="8446" y="11947"/>
                    </a:lnTo>
                    <a:lnTo>
                      <a:pt x="8395" y="10911"/>
                    </a:lnTo>
                    <a:lnTo>
                      <a:pt x="8332" y="9887"/>
                    </a:lnTo>
                    <a:lnTo>
                      <a:pt x="8269" y="8875"/>
                    </a:lnTo>
                    <a:lnTo>
                      <a:pt x="8180" y="7914"/>
                    </a:lnTo>
                    <a:lnTo>
                      <a:pt x="8092" y="6966"/>
                    </a:lnTo>
                    <a:lnTo>
                      <a:pt x="8003" y="6081"/>
                    </a:lnTo>
                    <a:lnTo>
                      <a:pt x="7889" y="5234"/>
                    </a:lnTo>
                    <a:lnTo>
                      <a:pt x="7776" y="4450"/>
                    </a:lnTo>
                    <a:lnTo>
                      <a:pt x="7649" y="3730"/>
                    </a:lnTo>
                    <a:lnTo>
                      <a:pt x="7510" y="3085"/>
                    </a:lnTo>
                    <a:lnTo>
                      <a:pt x="7434" y="2782"/>
                    </a:lnTo>
                    <a:lnTo>
                      <a:pt x="7346" y="2516"/>
                    </a:lnTo>
                    <a:lnTo>
                      <a:pt x="7270" y="2263"/>
                    </a:lnTo>
                    <a:lnTo>
                      <a:pt x="7181" y="2036"/>
                    </a:lnTo>
                    <a:lnTo>
                      <a:pt x="7093" y="1821"/>
                    </a:lnTo>
                    <a:lnTo>
                      <a:pt x="7004" y="1644"/>
                    </a:lnTo>
                    <a:lnTo>
                      <a:pt x="6916" y="1479"/>
                    </a:lnTo>
                    <a:lnTo>
                      <a:pt x="6815" y="1353"/>
                    </a:lnTo>
                    <a:lnTo>
                      <a:pt x="6752" y="1277"/>
                    </a:lnTo>
                    <a:lnTo>
                      <a:pt x="6524" y="1037"/>
                    </a:lnTo>
                    <a:lnTo>
                      <a:pt x="6284" y="835"/>
                    </a:lnTo>
                    <a:lnTo>
                      <a:pt x="6031" y="645"/>
                    </a:lnTo>
                    <a:lnTo>
                      <a:pt x="5778" y="481"/>
                    </a:lnTo>
                    <a:lnTo>
                      <a:pt x="5513" y="342"/>
                    </a:lnTo>
                    <a:lnTo>
                      <a:pt x="5247" y="228"/>
                    </a:lnTo>
                    <a:lnTo>
                      <a:pt x="4969" y="139"/>
                    </a:lnTo>
                    <a:lnTo>
                      <a:pt x="4691" y="63"/>
                    </a:lnTo>
                    <a:lnTo>
                      <a:pt x="4413" y="25"/>
                    </a:lnTo>
                    <a:lnTo>
                      <a:pt x="4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1837275" y="3737875"/>
                <a:ext cx="341375" cy="213050"/>
              </a:xfrm>
              <a:custGeom>
                <a:avLst/>
                <a:gdLst/>
                <a:ahLst/>
                <a:cxnLst/>
                <a:rect l="l" t="t" r="r" b="b"/>
                <a:pathLst>
                  <a:path w="13655" h="8522" extrusionOk="0">
                    <a:moveTo>
                      <a:pt x="9457" y="1"/>
                    </a:moveTo>
                    <a:lnTo>
                      <a:pt x="2554" y="646"/>
                    </a:lnTo>
                    <a:lnTo>
                      <a:pt x="2352" y="734"/>
                    </a:lnTo>
                    <a:lnTo>
                      <a:pt x="2150" y="835"/>
                    </a:lnTo>
                    <a:lnTo>
                      <a:pt x="1960" y="962"/>
                    </a:lnTo>
                    <a:lnTo>
                      <a:pt x="1783" y="1101"/>
                    </a:lnTo>
                    <a:lnTo>
                      <a:pt x="1619" y="1252"/>
                    </a:lnTo>
                    <a:lnTo>
                      <a:pt x="1467" y="1417"/>
                    </a:lnTo>
                    <a:lnTo>
                      <a:pt x="1315" y="1594"/>
                    </a:lnTo>
                    <a:lnTo>
                      <a:pt x="1189" y="1783"/>
                    </a:lnTo>
                    <a:lnTo>
                      <a:pt x="1062" y="1973"/>
                    </a:lnTo>
                    <a:lnTo>
                      <a:pt x="949" y="2175"/>
                    </a:lnTo>
                    <a:lnTo>
                      <a:pt x="835" y="2390"/>
                    </a:lnTo>
                    <a:lnTo>
                      <a:pt x="734" y="2593"/>
                    </a:lnTo>
                    <a:lnTo>
                      <a:pt x="645" y="2807"/>
                    </a:lnTo>
                    <a:lnTo>
                      <a:pt x="557" y="3022"/>
                    </a:lnTo>
                    <a:lnTo>
                      <a:pt x="418" y="3452"/>
                    </a:lnTo>
                    <a:lnTo>
                      <a:pt x="291" y="3882"/>
                    </a:lnTo>
                    <a:lnTo>
                      <a:pt x="203" y="4274"/>
                    </a:lnTo>
                    <a:lnTo>
                      <a:pt x="127" y="4641"/>
                    </a:lnTo>
                    <a:lnTo>
                      <a:pt x="76" y="4969"/>
                    </a:lnTo>
                    <a:lnTo>
                      <a:pt x="13" y="5450"/>
                    </a:lnTo>
                    <a:lnTo>
                      <a:pt x="0" y="5627"/>
                    </a:lnTo>
                    <a:lnTo>
                      <a:pt x="165" y="5677"/>
                    </a:lnTo>
                    <a:lnTo>
                      <a:pt x="367" y="5728"/>
                    </a:lnTo>
                    <a:lnTo>
                      <a:pt x="620" y="5778"/>
                    </a:lnTo>
                    <a:lnTo>
                      <a:pt x="936" y="5842"/>
                    </a:lnTo>
                    <a:lnTo>
                      <a:pt x="1303" y="5905"/>
                    </a:lnTo>
                    <a:lnTo>
                      <a:pt x="1720" y="5955"/>
                    </a:lnTo>
                    <a:lnTo>
                      <a:pt x="2150" y="5993"/>
                    </a:lnTo>
                    <a:lnTo>
                      <a:pt x="3351" y="6031"/>
                    </a:lnTo>
                    <a:lnTo>
                      <a:pt x="4817" y="6069"/>
                    </a:lnTo>
                    <a:lnTo>
                      <a:pt x="6587" y="6107"/>
                    </a:lnTo>
                    <a:lnTo>
                      <a:pt x="7156" y="7043"/>
                    </a:lnTo>
                    <a:lnTo>
                      <a:pt x="7042" y="8168"/>
                    </a:lnTo>
                    <a:lnTo>
                      <a:pt x="8104" y="8522"/>
                    </a:lnTo>
                    <a:lnTo>
                      <a:pt x="8484" y="7599"/>
                    </a:lnTo>
                    <a:lnTo>
                      <a:pt x="9912" y="8231"/>
                    </a:lnTo>
                    <a:lnTo>
                      <a:pt x="10317" y="7485"/>
                    </a:lnTo>
                    <a:lnTo>
                      <a:pt x="11353" y="7763"/>
                    </a:lnTo>
                    <a:lnTo>
                      <a:pt x="11644" y="5627"/>
                    </a:lnTo>
                    <a:lnTo>
                      <a:pt x="10797" y="3275"/>
                    </a:lnTo>
                    <a:lnTo>
                      <a:pt x="12150" y="4552"/>
                    </a:lnTo>
                    <a:lnTo>
                      <a:pt x="12567" y="6537"/>
                    </a:lnTo>
                    <a:lnTo>
                      <a:pt x="13654" y="6537"/>
                    </a:lnTo>
                    <a:lnTo>
                      <a:pt x="13654" y="2529"/>
                    </a:lnTo>
                    <a:lnTo>
                      <a:pt x="9457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2073700" y="3443300"/>
                <a:ext cx="689975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27599" h="22884" extrusionOk="0">
                    <a:moveTo>
                      <a:pt x="27599" y="1"/>
                    </a:moveTo>
                    <a:lnTo>
                      <a:pt x="7358" y="696"/>
                    </a:lnTo>
                    <a:lnTo>
                      <a:pt x="0" y="22884"/>
                    </a:lnTo>
                    <a:lnTo>
                      <a:pt x="21050" y="21481"/>
                    </a:lnTo>
                    <a:lnTo>
                      <a:pt x="27599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2019000" y="3832075"/>
                <a:ext cx="44600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4084" extrusionOk="0">
                    <a:moveTo>
                      <a:pt x="292" y="0"/>
                    </a:moveTo>
                    <a:lnTo>
                      <a:pt x="1" y="177"/>
                    </a:lnTo>
                    <a:lnTo>
                      <a:pt x="1151" y="1517"/>
                    </a:lnTo>
                    <a:lnTo>
                      <a:pt x="1354" y="3275"/>
                    </a:lnTo>
                    <a:lnTo>
                      <a:pt x="1215" y="3831"/>
                    </a:lnTo>
                    <a:lnTo>
                      <a:pt x="1783" y="4084"/>
                    </a:lnTo>
                    <a:lnTo>
                      <a:pt x="1644" y="1302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2055050" y="3812150"/>
                <a:ext cx="48700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4515" extrusionOk="0">
                    <a:moveTo>
                      <a:pt x="341" y="1"/>
                    </a:moveTo>
                    <a:lnTo>
                      <a:pt x="0" y="203"/>
                    </a:lnTo>
                    <a:lnTo>
                      <a:pt x="1353" y="1948"/>
                    </a:lnTo>
                    <a:lnTo>
                      <a:pt x="1606" y="4514"/>
                    </a:lnTo>
                    <a:lnTo>
                      <a:pt x="1947" y="4514"/>
                    </a:lnTo>
                    <a:lnTo>
                      <a:pt x="1719" y="1745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2093925" y="3786875"/>
                <a:ext cx="4047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02" extrusionOk="0">
                    <a:moveTo>
                      <a:pt x="0" y="0"/>
                    </a:moveTo>
                    <a:lnTo>
                      <a:pt x="531" y="1315"/>
                    </a:lnTo>
                    <a:lnTo>
                      <a:pt x="1580" y="2301"/>
                    </a:lnTo>
                    <a:lnTo>
                      <a:pt x="1618" y="1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1487075" y="5352025"/>
                <a:ext cx="371075" cy="124850"/>
              </a:xfrm>
              <a:custGeom>
                <a:avLst/>
                <a:gdLst/>
                <a:ahLst/>
                <a:cxnLst/>
                <a:rect l="l" t="t" r="r" b="b"/>
                <a:pathLst>
                  <a:path w="14843" h="4994" extrusionOk="0">
                    <a:moveTo>
                      <a:pt x="3224" y="0"/>
                    </a:moveTo>
                    <a:lnTo>
                      <a:pt x="3060" y="13"/>
                    </a:lnTo>
                    <a:lnTo>
                      <a:pt x="2896" y="25"/>
                    </a:lnTo>
                    <a:lnTo>
                      <a:pt x="2744" y="38"/>
                    </a:lnTo>
                    <a:lnTo>
                      <a:pt x="2580" y="63"/>
                    </a:lnTo>
                    <a:lnTo>
                      <a:pt x="2428" y="101"/>
                    </a:lnTo>
                    <a:lnTo>
                      <a:pt x="2276" y="152"/>
                    </a:lnTo>
                    <a:lnTo>
                      <a:pt x="2124" y="202"/>
                    </a:lnTo>
                    <a:lnTo>
                      <a:pt x="1973" y="253"/>
                    </a:lnTo>
                    <a:lnTo>
                      <a:pt x="1834" y="316"/>
                    </a:lnTo>
                    <a:lnTo>
                      <a:pt x="1695" y="392"/>
                    </a:lnTo>
                    <a:lnTo>
                      <a:pt x="1429" y="556"/>
                    </a:lnTo>
                    <a:lnTo>
                      <a:pt x="1176" y="733"/>
                    </a:lnTo>
                    <a:lnTo>
                      <a:pt x="949" y="948"/>
                    </a:lnTo>
                    <a:lnTo>
                      <a:pt x="746" y="1176"/>
                    </a:lnTo>
                    <a:lnTo>
                      <a:pt x="557" y="1429"/>
                    </a:lnTo>
                    <a:lnTo>
                      <a:pt x="392" y="1694"/>
                    </a:lnTo>
                    <a:lnTo>
                      <a:pt x="317" y="1833"/>
                    </a:lnTo>
                    <a:lnTo>
                      <a:pt x="253" y="1972"/>
                    </a:lnTo>
                    <a:lnTo>
                      <a:pt x="203" y="2124"/>
                    </a:lnTo>
                    <a:lnTo>
                      <a:pt x="152" y="2276"/>
                    </a:lnTo>
                    <a:lnTo>
                      <a:pt x="102" y="2428"/>
                    </a:lnTo>
                    <a:lnTo>
                      <a:pt x="64" y="2579"/>
                    </a:lnTo>
                    <a:lnTo>
                      <a:pt x="38" y="2744"/>
                    </a:lnTo>
                    <a:lnTo>
                      <a:pt x="26" y="2895"/>
                    </a:lnTo>
                    <a:lnTo>
                      <a:pt x="13" y="3060"/>
                    </a:lnTo>
                    <a:lnTo>
                      <a:pt x="1" y="3224"/>
                    </a:lnTo>
                    <a:lnTo>
                      <a:pt x="1" y="4994"/>
                    </a:lnTo>
                    <a:lnTo>
                      <a:pt x="14843" y="4994"/>
                    </a:lnTo>
                    <a:lnTo>
                      <a:pt x="14843" y="3224"/>
                    </a:lnTo>
                    <a:lnTo>
                      <a:pt x="14830" y="3060"/>
                    </a:lnTo>
                    <a:lnTo>
                      <a:pt x="14818" y="2895"/>
                    </a:lnTo>
                    <a:lnTo>
                      <a:pt x="14805" y="2744"/>
                    </a:lnTo>
                    <a:lnTo>
                      <a:pt x="14780" y="2579"/>
                    </a:lnTo>
                    <a:lnTo>
                      <a:pt x="14742" y="2428"/>
                    </a:lnTo>
                    <a:lnTo>
                      <a:pt x="14691" y="2276"/>
                    </a:lnTo>
                    <a:lnTo>
                      <a:pt x="14641" y="2124"/>
                    </a:lnTo>
                    <a:lnTo>
                      <a:pt x="14590" y="1972"/>
                    </a:lnTo>
                    <a:lnTo>
                      <a:pt x="14527" y="1833"/>
                    </a:lnTo>
                    <a:lnTo>
                      <a:pt x="14451" y="1694"/>
                    </a:lnTo>
                    <a:lnTo>
                      <a:pt x="14287" y="1429"/>
                    </a:lnTo>
                    <a:lnTo>
                      <a:pt x="14097" y="1176"/>
                    </a:lnTo>
                    <a:lnTo>
                      <a:pt x="13895" y="948"/>
                    </a:lnTo>
                    <a:lnTo>
                      <a:pt x="13667" y="733"/>
                    </a:lnTo>
                    <a:lnTo>
                      <a:pt x="13414" y="556"/>
                    </a:lnTo>
                    <a:lnTo>
                      <a:pt x="13149" y="392"/>
                    </a:lnTo>
                    <a:lnTo>
                      <a:pt x="13010" y="316"/>
                    </a:lnTo>
                    <a:lnTo>
                      <a:pt x="12871" y="253"/>
                    </a:lnTo>
                    <a:lnTo>
                      <a:pt x="12719" y="202"/>
                    </a:lnTo>
                    <a:lnTo>
                      <a:pt x="12567" y="152"/>
                    </a:lnTo>
                    <a:lnTo>
                      <a:pt x="12415" y="101"/>
                    </a:lnTo>
                    <a:lnTo>
                      <a:pt x="12264" y="63"/>
                    </a:lnTo>
                    <a:lnTo>
                      <a:pt x="12099" y="38"/>
                    </a:lnTo>
                    <a:lnTo>
                      <a:pt x="11948" y="25"/>
                    </a:lnTo>
                    <a:lnTo>
                      <a:pt x="11783" y="13"/>
                    </a:lnTo>
                    <a:lnTo>
                      <a:pt x="116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1468425" y="2863975"/>
                <a:ext cx="177650" cy="17985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extrusionOk="0">
                    <a:moveTo>
                      <a:pt x="1821" y="0"/>
                    </a:moveTo>
                    <a:lnTo>
                      <a:pt x="1" y="1783"/>
                    </a:lnTo>
                    <a:lnTo>
                      <a:pt x="76" y="1972"/>
                    </a:lnTo>
                    <a:lnTo>
                      <a:pt x="279" y="2503"/>
                    </a:lnTo>
                    <a:lnTo>
                      <a:pt x="595" y="3262"/>
                    </a:lnTo>
                    <a:lnTo>
                      <a:pt x="784" y="3692"/>
                    </a:lnTo>
                    <a:lnTo>
                      <a:pt x="999" y="4147"/>
                    </a:lnTo>
                    <a:lnTo>
                      <a:pt x="1240" y="4615"/>
                    </a:lnTo>
                    <a:lnTo>
                      <a:pt x="1492" y="5070"/>
                    </a:lnTo>
                    <a:lnTo>
                      <a:pt x="1758" y="5525"/>
                    </a:lnTo>
                    <a:lnTo>
                      <a:pt x="2036" y="5930"/>
                    </a:lnTo>
                    <a:lnTo>
                      <a:pt x="2188" y="6132"/>
                    </a:lnTo>
                    <a:lnTo>
                      <a:pt x="2327" y="6309"/>
                    </a:lnTo>
                    <a:lnTo>
                      <a:pt x="2479" y="6486"/>
                    </a:lnTo>
                    <a:lnTo>
                      <a:pt x="2630" y="6638"/>
                    </a:lnTo>
                    <a:lnTo>
                      <a:pt x="2782" y="6777"/>
                    </a:lnTo>
                    <a:lnTo>
                      <a:pt x="2934" y="6890"/>
                    </a:lnTo>
                    <a:lnTo>
                      <a:pt x="3085" y="6991"/>
                    </a:lnTo>
                    <a:lnTo>
                      <a:pt x="3250" y="7080"/>
                    </a:lnTo>
                    <a:lnTo>
                      <a:pt x="3401" y="7131"/>
                    </a:lnTo>
                    <a:lnTo>
                      <a:pt x="3566" y="7168"/>
                    </a:lnTo>
                    <a:lnTo>
                      <a:pt x="3730" y="7194"/>
                    </a:lnTo>
                    <a:lnTo>
                      <a:pt x="3895" y="7194"/>
                    </a:lnTo>
                    <a:lnTo>
                      <a:pt x="4059" y="7181"/>
                    </a:lnTo>
                    <a:lnTo>
                      <a:pt x="4223" y="7156"/>
                    </a:lnTo>
                    <a:lnTo>
                      <a:pt x="4388" y="7105"/>
                    </a:lnTo>
                    <a:lnTo>
                      <a:pt x="4552" y="7055"/>
                    </a:lnTo>
                    <a:lnTo>
                      <a:pt x="4716" y="6979"/>
                    </a:lnTo>
                    <a:lnTo>
                      <a:pt x="4881" y="6903"/>
                    </a:lnTo>
                    <a:lnTo>
                      <a:pt x="5045" y="6815"/>
                    </a:lnTo>
                    <a:lnTo>
                      <a:pt x="5197" y="6726"/>
                    </a:lnTo>
                    <a:lnTo>
                      <a:pt x="5513" y="6511"/>
                    </a:lnTo>
                    <a:lnTo>
                      <a:pt x="5804" y="6284"/>
                    </a:lnTo>
                    <a:lnTo>
                      <a:pt x="6069" y="6043"/>
                    </a:lnTo>
                    <a:lnTo>
                      <a:pt x="6322" y="5803"/>
                    </a:lnTo>
                    <a:lnTo>
                      <a:pt x="6549" y="5576"/>
                    </a:lnTo>
                    <a:lnTo>
                      <a:pt x="6739" y="5373"/>
                    </a:lnTo>
                    <a:lnTo>
                      <a:pt x="7017" y="5057"/>
                    </a:lnTo>
                    <a:lnTo>
                      <a:pt x="7106" y="4931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468425" y="2863975"/>
                <a:ext cx="177650" cy="17985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fill="none" extrusionOk="0">
                    <a:moveTo>
                      <a:pt x="7106" y="4931"/>
                    </a:moveTo>
                    <a:lnTo>
                      <a:pt x="7106" y="4931"/>
                    </a:lnTo>
                    <a:lnTo>
                      <a:pt x="7017" y="5057"/>
                    </a:lnTo>
                    <a:lnTo>
                      <a:pt x="6739" y="5373"/>
                    </a:lnTo>
                    <a:lnTo>
                      <a:pt x="6549" y="5576"/>
                    </a:lnTo>
                    <a:lnTo>
                      <a:pt x="6322" y="5803"/>
                    </a:lnTo>
                    <a:lnTo>
                      <a:pt x="6069" y="6043"/>
                    </a:lnTo>
                    <a:lnTo>
                      <a:pt x="5804" y="6284"/>
                    </a:lnTo>
                    <a:lnTo>
                      <a:pt x="5513" y="6511"/>
                    </a:lnTo>
                    <a:lnTo>
                      <a:pt x="5197" y="6726"/>
                    </a:lnTo>
                    <a:lnTo>
                      <a:pt x="5045" y="6815"/>
                    </a:lnTo>
                    <a:lnTo>
                      <a:pt x="4881" y="6903"/>
                    </a:lnTo>
                    <a:lnTo>
                      <a:pt x="4716" y="6979"/>
                    </a:lnTo>
                    <a:lnTo>
                      <a:pt x="4552" y="7055"/>
                    </a:lnTo>
                    <a:lnTo>
                      <a:pt x="4388" y="7105"/>
                    </a:lnTo>
                    <a:lnTo>
                      <a:pt x="4223" y="7156"/>
                    </a:lnTo>
                    <a:lnTo>
                      <a:pt x="4059" y="7181"/>
                    </a:lnTo>
                    <a:lnTo>
                      <a:pt x="3895" y="7194"/>
                    </a:lnTo>
                    <a:lnTo>
                      <a:pt x="3730" y="7194"/>
                    </a:lnTo>
                    <a:lnTo>
                      <a:pt x="3566" y="7168"/>
                    </a:lnTo>
                    <a:lnTo>
                      <a:pt x="3401" y="7131"/>
                    </a:lnTo>
                    <a:lnTo>
                      <a:pt x="3250" y="7080"/>
                    </a:lnTo>
                    <a:lnTo>
                      <a:pt x="3250" y="7080"/>
                    </a:lnTo>
                    <a:lnTo>
                      <a:pt x="3085" y="6991"/>
                    </a:lnTo>
                    <a:lnTo>
                      <a:pt x="2934" y="6890"/>
                    </a:lnTo>
                    <a:lnTo>
                      <a:pt x="2782" y="6777"/>
                    </a:lnTo>
                    <a:lnTo>
                      <a:pt x="2630" y="6638"/>
                    </a:lnTo>
                    <a:lnTo>
                      <a:pt x="2479" y="6486"/>
                    </a:lnTo>
                    <a:lnTo>
                      <a:pt x="2327" y="6309"/>
                    </a:lnTo>
                    <a:lnTo>
                      <a:pt x="2188" y="6132"/>
                    </a:lnTo>
                    <a:lnTo>
                      <a:pt x="2036" y="5930"/>
                    </a:lnTo>
                    <a:lnTo>
                      <a:pt x="1758" y="5525"/>
                    </a:lnTo>
                    <a:lnTo>
                      <a:pt x="1492" y="5070"/>
                    </a:lnTo>
                    <a:lnTo>
                      <a:pt x="1240" y="4615"/>
                    </a:lnTo>
                    <a:lnTo>
                      <a:pt x="999" y="4147"/>
                    </a:lnTo>
                    <a:lnTo>
                      <a:pt x="784" y="3692"/>
                    </a:lnTo>
                    <a:lnTo>
                      <a:pt x="595" y="3262"/>
                    </a:lnTo>
                    <a:lnTo>
                      <a:pt x="279" y="2503"/>
                    </a:lnTo>
                    <a:lnTo>
                      <a:pt x="76" y="1972"/>
                    </a:lnTo>
                    <a:lnTo>
                      <a:pt x="1" y="1783"/>
                    </a:lnTo>
                    <a:lnTo>
                      <a:pt x="18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1646050" y="2898100"/>
                <a:ext cx="74625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4906" extrusionOk="0">
                    <a:moveTo>
                      <a:pt x="633" y="1"/>
                    </a:moveTo>
                    <a:lnTo>
                      <a:pt x="1" y="3566"/>
                    </a:lnTo>
                    <a:lnTo>
                      <a:pt x="216" y="3831"/>
                    </a:lnTo>
                    <a:lnTo>
                      <a:pt x="266" y="3894"/>
                    </a:lnTo>
                    <a:lnTo>
                      <a:pt x="431" y="4046"/>
                    </a:lnTo>
                    <a:lnTo>
                      <a:pt x="671" y="4261"/>
                    </a:lnTo>
                    <a:lnTo>
                      <a:pt x="822" y="4375"/>
                    </a:lnTo>
                    <a:lnTo>
                      <a:pt x="987" y="4489"/>
                    </a:lnTo>
                    <a:lnTo>
                      <a:pt x="1164" y="4602"/>
                    </a:lnTo>
                    <a:lnTo>
                      <a:pt x="1353" y="4704"/>
                    </a:lnTo>
                    <a:lnTo>
                      <a:pt x="1543" y="4792"/>
                    </a:lnTo>
                    <a:lnTo>
                      <a:pt x="1758" y="4855"/>
                    </a:lnTo>
                    <a:lnTo>
                      <a:pt x="1973" y="4893"/>
                    </a:lnTo>
                    <a:lnTo>
                      <a:pt x="2074" y="4906"/>
                    </a:lnTo>
                    <a:lnTo>
                      <a:pt x="2302" y="4906"/>
                    </a:lnTo>
                    <a:lnTo>
                      <a:pt x="2415" y="4881"/>
                    </a:lnTo>
                    <a:lnTo>
                      <a:pt x="2517" y="4855"/>
                    </a:lnTo>
                    <a:lnTo>
                      <a:pt x="2630" y="4817"/>
                    </a:lnTo>
                    <a:lnTo>
                      <a:pt x="2731" y="4779"/>
                    </a:lnTo>
                    <a:lnTo>
                      <a:pt x="2820" y="4704"/>
                    </a:lnTo>
                    <a:lnTo>
                      <a:pt x="2883" y="4628"/>
                    </a:lnTo>
                    <a:lnTo>
                      <a:pt x="2934" y="4539"/>
                    </a:lnTo>
                    <a:lnTo>
                      <a:pt x="2959" y="4438"/>
                    </a:lnTo>
                    <a:lnTo>
                      <a:pt x="2984" y="4312"/>
                    </a:lnTo>
                    <a:lnTo>
                      <a:pt x="2984" y="4185"/>
                    </a:lnTo>
                    <a:lnTo>
                      <a:pt x="2972" y="4046"/>
                    </a:lnTo>
                    <a:lnTo>
                      <a:pt x="2946" y="3907"/>
                    </a:lnTo>
                    <a:lnTo>
                      <a:pt x="2921" y="3755"/>
                    </a:lnTo>
                    <a:lnTo>
                      <a:pt x="2871" y="3591"/>
                    </a:lnTo>
                    <a:lnTo>
                      <a:pt x="2807" y="3414"/>
                    </a:lnTo>
                    <a:lnTo>
                      <a:pt x="2668" y="3060"/>
                    </a:lnTo>
                    <a:lnTo>
                      <a:pt x="2491" y="2693"/>
                    </a:lnTo>
                    <a:lnTo>
                      <a:pt x="2289" y="2314"/>
                    </a:lnTo>
                    <a:lnTo>
                      <a:pt x="2061" y="1935"/>
                    </a:lnTo>
                    <a:lnTo>
                      <a:pt x="1834" y="1556"/>
                    </a:lnTo>
                    <a:lnTo>
                      <a:pt x="1581" y="1202"/>
                    </a:lnTo>
                    <a:lnTo>
                      <a:pt x="1328" y="848"/>
                    </a:lnTo>
                    <a:lnTo>
                      <a:pt x="1088" y="532"/>
                    </a:lnTo>
                    <a:lnTo>
                      <a:pt x="848" y="241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16"/>
            <p:cNvSpPr/>
            <p:nvPr/>
          </p:nvSpPr>
          <p:spPr>
            <a:xfrm>
              <a:off x="2043704" y="1505695"/>
              <a:ext cx="588635" cy="588786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>
            <a:off x="211509" y="467082"/>
            <a:ext cx="1922091" cy="3209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462541" y="24055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"/>
              <a:t>３つの分析〜京急本線〜</a:t>
            </a:r>
            <a:endParaRPr lang="en"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7702476" y="3353484"/>
            <a:ext cx="1155235" cy="1713238"/>
            <a:chOff x="1993073" y="1358949"/>
            <a:chExt cx="1525795" cy="2486454"/>
          </a:xfrm>
        </p:grpSpPr>
        <p:sp>
          <p:nvSpPr>
            <p:cNvPr id="272" name="Google Shape;272;p20"/>
            <p:cNvSpPr/>
            <p:nvPr/>
          </p:nvSpPr>
          <p:spPr>
            <a:xfrm>
              <a:off x="2714868" y="3729003"/>
              <a:ext cx="804000" cy="116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2644091" y="2362207"/>
              <a:ext cx="433712" cy="294328"/>
            </a:xfrm>
            <a:custGeom>
              <a:avLst/>
              <a:gdLst/>
              <a:ahLst/>
              <a:cxnLst/>
              <a:rect l="l" t="t" r="r" b="b"/>
              <a:pathLst>
                <a:path w="35678" h="24212" extrusionOk="0">
                  <a:moveTo>
                    <a:pt x="30595" y="1"/>
                  </a:moveTo>
                  <a:lnTo>
                    <a:pt x="30355" y="26"/>
                  </a:lnTo>
                  <a:lnTo>
                    <a:pt x="30127" y="51"/>
                  </a:lnTo>
                  <a:lnTo>
                    <a:pt x="29887" y="89"/>
                  </a:lnTo>
                  <a:lnTo>
                    <a:pt x="29660" y="140"/>
                  </a:lnTo>
                  <a:lnTo>
                    <a:pt x="29432" y="203"/>
                  </a:lnTo>
                  <a:lnTo>
                    <a:pt x="29217" y="279"/>
                  </a:lnTo>
                  <a:lnTo>
                    <a:pt x="28990" y="355"/>
                  </a:lnTo>
                  <a:lnTo>
                    <a:pt x="28775" y="443"/>
                  </a:lnTo>
                  <a:lnTo>
                    <a:pt x="28560" y="544"/>
                  </a:lnTo>
                  <a:lnTo>
                    <a:pt x="28358" y="658"/>
                  </a:lnTo>
                  <a:lnTo>
                    <a:pt x="28155" y="785"/>
                  </a:lnTo>
                  <a:lnTo>
                    <a:pt x="27953" y="911"/>
                  </a:lnTo>
                  <a:lnTo>
                    <a:pt x="27763" y="1050"/>
                  </a:lnTo>
                  <a:lnTo>
                    <a:pt x="27574" y="1202"/>
                  </a:lnTo>
                  <a:lnTo>
                    <a:pt x="27397" y="1366"/>
                  </a:lnTo>
                  <a:lnTo>
                    <a:pt x="27232" y="1531"/>
                  </a:lnTo>
                  <a:lnTo>
                    <a:pt x="27068" y="1720"/>
                  </a:lnTo>
                  <a:lnTo>
                    <a:pt x="26904" y="1897"/>
                  </a:lnTo>
                  <a:lnTo>
                    <a:pt x="26765" y="2099"/>
                  </a:lnTo>
                  <a:lnTo>
                    <a:pt x="26626" y="2302"/>
                  </a:lnTo>
                  <a:lnTo>
                    <a:pt x="26486" y="2517"/>
                  </a:lnTo>
                  <a:lnTo>
                    <a:pt x="19445" y="13971"/>
                  </a:lnTo>
                  <a:lnTo>
                    <a:pt x="1201" y="7725"/>
                  </a:lnTo>
                  <a:lnTo>
                    <a:pt x="0" y="12884"/>
                  </a:lnTo>
                  <a:lnTo>
                    <a:pt x="645" y="13427"/>
                  </a:lnTo>
                  <a:lnTo>
                    <a:pt x="1404" y="14059"/>
                  </a:lnTo>
                  <a:lnTo>
                    <a:pt x="2403" y="14856"/>
                  </a:lnTo>
                  <a:lnTo>
                    <a:pt x="3629" y="15804"/>
                  </a:lnTo>
                  <a:lnTo>
                    <a:pt x="4312" y="16310"/>
                  </a:lnTo>
                  <a:lnTo>
                    <a:pt x="5045" y="16841"/>
                  </a:lnTo>
                  <a:lnTo>
                    <a:pt x="5803" y="17397"/>
                  </a:lnTo>
                  <a:lnTo>
                    <a:pt x="6612" y="17953"/>
                  </a:lnTo>
                  <a:lnTo>
                    <a:pt x="7434" y="18510"/>
                  </a:lnTo>
                  <a:lnTo>
                    <a:pt x="8294" y="19078"/>
                  </a:lnTo>
                  <a:lnTo>
                    <a:pt x="9179" y="19635"/>
                  </a:lnTo>
                  <a:lnTo>
                    <a:pt x="10089" y="20178"/>
                  </a:lnTo>
                  <a:lnTo>
                    <a:pt x="10999" y="20722"/>
                  </a:lnTo>
                  <a:lnTo>
                    <a:pt x="11935" y="21228"/>
                  </a:lnTo>
                  <a:lnTo>
                    <a:pt x="12870" y="21721"/>
                  </a:lnTo>
                  <a:lnTo>
                    <a:pt x="13806" y="22188"/>
                  </a:lnTo>
                  <a:lnTo>
                    <a:pt x="14286" y="22403"/>
                  </a:lnTo>
                  <a:lnTo>
                    <a:pt x="14754" y="22606"/>
                  </a:lnTo>
                  <a:lnTo>
                    <a:pt x="15222" y="22808"/>
                  </a:lnTo>
                  <a:lnTo>
                    <a:pt x="15690" y="22998"/>
                  </a:lnTo>
                  <a:lnTo>
                    <a:pt x="16158" y="23175"/>
                  </a:lnTo>
                  <a:lnTo>
                    <a:pt x="16625" y="23339"/>
                  </a:lnTo>
                  <a:lnTo>
                    <a:pt x="17080" y="23491"/>
                  </a:lnTo>
                  <a:lnTo>
                    <a:pt x="17536" y="23630"/>
                  </a:lnTo>
                  <a:lnTo>
                    <a:pt x="17991" y="23756"/>
                  </a:lnTo>
                  <a:lnTo>
                    <a:pt x="18446" y="23870"/>
                  </a:lnTo>
                  <a:lnTo>
                    <a:pt x="18888" y="23971"/>
                  </a:lnTo>
                  <a:lnTo>
                    <a:pt x="19318" y="24047"/>
                  </a:lnTo>
                  <a:lnTo>
                    <a:pt x="19761" y="24110"/>
                  </a:lnTo>
                  <a:lnTo>
                    <a:pt x="20178" y="24161"/>
                  </a:lnTo>
                  <a:lnTo>
                    <a:pt x="20608" y="24199"/>
                  </a:lnTo>
                  <a:lnTo>
                    <a:pt x="21012" y="24211"/>
                  </a:lnTo>
                  <a:lnTo>
                    <a:pt x="21417" y="24199"/>
                  </a:lnTo>
                  <a:lnTo>
                    <a:pt x="21821" y="24186"/>
                  </a:lnTo>
                  <a:lnTo>
                    <a:pt x="22201" y="24135"/>
                  </a:lnTo>
                  <a:lnTo>
                    <a:pt x="22580" y="24072"/>
                  </a:lnTo>
                  <a:lnTo>
                    <a:pt x="22845" y="24009"/>
                  </a:lnTo>
                  <a:lnTo>
                    <a:pt x="23098" y="23946"/>
                  </a:lnTo>
                  <a:lnTo>
                    <a:pt x="23351" y="23857"/>
                  </a:lnTo>
                  <a:lnTo>
                    <a:pt x="23617" y="23756"/>
                  </a:lnTo>
                  <a:lnTo>
                    <a:pt x="23869" y="23642"/>
                  </a:lnTo>
                  <a:lnTo>
                    <a:pt x="24110" y="23529"/>
                  </a:lnTo>
                  <a:lnTo>
                    <a:pt x="24363" y="23390"/>
                  </a:lnTo>
                  <a:lnTo>
                    <a:pt x="24615" y="23238"/>
                  </a:lnTo>
                  <a:lnTo>
                    <a:pt x="24856" y="23086"/>
                  </a:lnTo>
                  <a:lnTo>
                    <a:pt x="25108" y="22922"/>
                  </a:lnTo>
                  <a:lnTo>
                    <a:pt x="25349" y="22732"/>
                  </a:lnTo>
                  <a:lnTo>
                    <a:pt x="25589" y="22542"/>
                  </a:lnTo>
                  <a:lnTo>
                    <a:pt x="25829" y="22353"/>
                  </a:lnTo>
                  <a:lnTo>
                    <a:pt x="26069" y="22138"/>
                  </a:lnTo>
                  <a:lnTo>
                    <a:pt x="26309" y="21923"/>
                  </a:lnTo>
                  <a:lnTo>
                    <a:pt x="26537" y="21695"/>
                  </a:lnTo>
                  <a:lnTo>
                    <a:pt x="27005" y="21215"/>
                  </a:lnTo>
                  <a:lnTo>
                    <a:pt x="27460" y="20709"/>
                  </a:lnTo>
                  <a:lnTo>
                    <a:pt x="27902" y="20166"/>
                  </a:lnTo>
                  <a:lnTo>
                    <a:pt x="28345" y="19597"/>
                  </a:lnTo>
                  <a:lnTo>
                    <a:pt x="28787" y="19003"/>
                  </a:lnTo>
                  <a:lnTo>
                    <a:pt x="29205" y="18396"/>
                  </a:lnTo>
                  <a:lnTo>
                    <a:pt x="29622" y="17751"/>
                  </a:lnTo>
                  <a:lnTo>
                    <a:pt x="30039" y="17106"/>
                  </a:lnTo>
                  <a:lnTo>
                    <a:pt x="30431" y="16449"/>
                  </a:lnTo>
                  <a:lnTo>
                    <a:pt x="30823" y="15766"/>
                  </a:lnTo>
                  <a:lnTo>
                    <a:pt x="31202" y="15083"/>
                  </a:lnTo>
                  <a:lnTo>
                    <a:pt x="31581" y="14401"/>
                  </a:lnTo>
                  <a:lnTo>
                    <a:pt x="31935" y="13705"/>
                  </a:lnTo>
                  <a:lnTo>
                    <a:pt x="32289" y="13010"/>
                  </a:lnTo>
                  <a:lnTo>
                    <a:pt x="32972" y="11645"/>
                  </a:lnTo>
                  <a:lnTo>
                    <a:pt x="33604" y="10292"/>
                  </a:lnTo>
                  <a:lnTo>
                    <a:pt x="34198" y="8990"/>
                  </a:lnTo>
                  <a:lnTo>
                    <a:pt x="35248" y="6613"/>
                  </a:lnTo>
                  <a:lnTo>
                    <a:pt x="35336" y="6385"/>
                  </a:lnTo>
                  <a:lnTo>
                    <a:pt x="35425" y="6158"/>
                  </a:lnTo>
                  <a:lnTo>
                    <a:pt x="35501" y="5918"/>
                  </a:lnTo>
                  <a:lnTo>
                    <a:pt x="35551" y="5690"/>
                  </a:lnTo>
                  <a:lnTo>
                    <a:pt x="35602" y="5450"/>
                  </a:lnTo>
                  <a:lnTo>
                    <a:pt x="35640" y="5222"/>
                  </a:lnTo>
                  <a:lnTo>
                    <a:pt x="35665" y="4982"/>
                  </a:lnTo>
                  <a:lnTo>
                    <a:pt x="35678" y="4742"/>
                  </a:lnTo>
                  <a:lnTo>
                    <a:pt x="35678" y="4514"/>
                  </a:lnTo>
                  <a:lnTo>
                    <a:pt x="35665" y="4274"/>
                  </a:lnTo>
                  <a:lnTo>
                    <a:pt x="35652" y="4046"/>
                  </a:lnTo>
                  <a:lnTo>
                    <a:pt x="35614" y="3819"/>
                  </a:lnTo>
                  <a:lnTo>
                    <a:pt x="35576" y="3591"/>
                  </a:lnTo>
                  <a:lnTo>
                    <a:pt x="35526" y="3364"/>
                  </a:lnTo>
                  <a:lnTo>
                    <a:pt x="35463" y="3136"/>
                  </a:lnTo>
                  <a:lnTo>
                    <a:pt x="35387" y="2921"/>
                  </a:lnTo>
                  <a:lnTo>
                    <a:pt x="35311" y="2694"/>
                  </a:lnTo>
                  <a:lnTo>
                    <a:pt x="35222" y="2491"/>
                  </a:lnTo>
                  <a:lnTo>
                    <a:pt x="35121" y="2276"/>
                  </a:lnTo>
                  <a:lnTo>
                    <a:pt x="35007" y="2074"/>
                  </a:lnTo>
                  <a:lnTo>
                    <a:pt x="34881" y="1872"/>
                  </a:lnTo>
                  <a:lnTo>
                    <a:pt x="34755" y="1682"/>
                  </a:lnTo>
                  <a:lnTo>
                    <a:pt x="34616" y="1493"/>
                  </a:lnTo>
                  <a:lnTo>
                    <a:pt x="34464" y="1316"/>
                  </a:lnTo>
                  <a:lnTo>
                    <a:pt x="34312" y="1139"/>
                  </a:lnTo>
                  <a:lnTo>
                    <a:pt x="34148" y="962"/>
                  </a:lnTo>
                  <a:lnTo>
                    <a:pt x="33971" y="810"/>
                  </a:lnTo>
                  <a:lnTo>
                    <a:pt x="33781" y="658"/>
                  </a:lnTo>
                  <a:lnTo>
                    <a:pt x="33592" y="507"/>
                  </a:lnTo>
                  <a:lnTo>
                    <a:pt x="33389" y="367"/>
                  </a:lnTo>
                  <a:lnTo>
                    <a:pt x="33187" y="241"/>
                  </a:lnTo>
                  <a:lnTo>
                    <a:pt x="32972" y="127"/>
                  </a:lnTo>
                  <a:lnTo>
                    <a:pt x="32972" y="127"/>
                  </a:lnTo>
                  <a:lnTo>
                    <a:pt x="33162" y="570"/>
                  </a:lnTo>
                  <a:lnTo>
                    <a:pt x="33162" y="570"/>
                  </a:lnTo>
                  <a:lnTo>
                    <a:pt x="32947" y="456"/>
                  </a:lnTo>
                  <a:lnTo>
                    <a:pt x="32707" y="355"/>
                  </a:lnTo>
                  <a:lnTo>
                    <a:pt x="32479" y="266"/>
                  </a:lnTo>
                  <a:lnTo>
                    <a:pt x="32251" y="203"/>
                  </a:lnTo>
                  <a:lnTo>
                    <a:pt x="32011" y="140"/>
                  </a:lnTo>
                  <a:lnTo>
                    <a:pt x="31784" y="89"/>
                  </a:lnTo>
                  <a:lnTo>
                    <a:pt x="31543" y="51"/>
                  </a:lnTo>
                  <a:lnTo>
                    <a:pt x="31303" y="13"/>
                  </a:lnTo>
                  <a:lnTo>
                    <a:pt x="31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2541577" y="2151198"/>
              <a:ext cx="175829" cy="346880"/>
            </a:xfrm>
            <a:custGeom>
              <a:avLst/>
              <a:gdLst/>
              <a:ahLst/>
              <a:cxnLst/>
              <a:rect l="l" t="t" r="r" b="b"/>
              <a:pathLst>
                <a:path w="14464" h="28535" extrusionOk="0">
                  <a:moveTo>
                    <a:pt x="3819" y="1"/>
                  </a:moveTo>
                  <a:lnTo>
                    <a:pt x="1" y="1505"/>
                  </a:lnTo>
                  <a:lnTo>
                    <a:pt x="10646" y="28535"/>
                  </a:lnTo>
                  <a:lnTo>
                    <a:pt x="14464" y="27030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2564784" y="2228816"/>
              <a:ext cx="257908" cy="510552"/>
            </a:xfrm>
            <a:custGeom>
              <a:avLst/>
              <a:gdLst/>
              <a:ahLst/>
              <a:cxnLst/>
              <a:rect l="l" t="t" r="r" b="b"/>
              <a:pathLst>
                <a:path w="21216" h="41999" extrusionOk="0">
                  <a:moveTo>
                    <a:pt x="4476" y="0"/>
                  </a:moveTo>
                  <a:lnTo>
                    <a:pt x="4211" y="38"/>
                  </a:lnTo>
                  <a:lnTo>
                    <a:pt x="3958" y="101"/>
                  </a:lnTo>
                  <a:lnTo>
                    <a:pt x="3693" y="177"/>
                  </a:lnTo>
                  <a:lnTo>
                    <a:pt x="1682" y="974"/>
                  </a:lnTo>
                  <a:lnTo>
                    <a:pt x="1430" y="1087"/>
                  </a:lnTo>
                  <a:lnTo>
                    <a:pt x="1202" y="1226"/>
                  </a:lnTo>
                  <a:lnTo>
                    <a:pt x="987" y="1378"/>
                  </a:lnTo>
                  <a:lnTo>
                    <a:pt x="797" y="1543"/>
                  </a:lnTo>
                  <a:lnTo>
                    <a:pt x="620" y="1732"/>
                  </a:lnTo>
                  <a:lnTo>
                    <a:pt x="469" y="1934"/>
                  </a:lnTo>
                  <a:lnTo>
                    <a:pt x="330" y="2149"/>
                  </a:lnTo>
                  <a:lnTo>
                    <a:pt x="228" y="2377"/>
                  </a:lnTo>
                  <a:lnTo>
                    <a:pt x="127" y="2617"/>
                  </a:lnTo>
                  <a:lnTo>
                    <a:pt x="64" y="2870"/>
                  </a:lnTo>
                  <a:lnTo>
                    <a:pt x="26" y="3110"/>
                  </a:lnTo>
                  <a:lnTo>
                    <a:pt x="1" y="3376"/>
                  </a:lnTo>
                  <a:lnTo>
                    <a:pt x="14" y="3629"/>
                  </a:lnTo>
                  <a:lnTo>
                    <a:pt x="39" y="3894"/>
                  </a:lnTo>
                  <a:lnTo>
                    <a:pt x="102" y="4147"/>
                  </a:lnTo>
                  <a:lnTo>
                    <a:pt x="191" y="4400"/>
                  </a:lnTo>
                  <a:lnTo>
                    <a:pt x="14097" y="40317"/>
                  </a:lnTo>
                  <a:lnTo>
                    <a:pt x="14211" y="40570"/>
                  </a:lnTo>
                  <a:lnTo>
                    <a:pt x="14338" y="40798"/>
                  </a:lnTo>
                  <a:lnTo>
                    <a:pt x="14489" y="41012"/>
                  </a:lnTo>
                  <a:lnTo>
                    <a:pt x="14666" y="41202"/>
                  </a:lnTo>
                  <a:lnTo>
                    <a:pt x="14856" y="41379"/>
                  </a:lnTo>
                  <a:lnTo>
                    <a:pt x="15058" y="41531"/>
                  </a:lnTo>
                  <a:lnTo>
                    <a:pt x="15273" y="41657"/>
                  </a:lnTo>
                  <a:lnTo>
                    <a:pt x="15501" y="41771"/>
                  </a:lnTo>
                  <a:lnTo>
                    <a:pt x="15741" y="41860"/>
                  </a:lnTo>
                  <a:lnTo>
                    <a:pt x="15981" y="41935"/>
                  </a:lnTo>
                  <a:lnTo>
                    <a:pt x="16234" y="41973"/>
                  </a:lnTo>
                  <a:lnTo>
                    <a:pt x="16487" y="41999"/>
                  </a:lnTo>
                  <a:lnTo>
                    <a:pt x="16752" y="41986"/>
                  </a:lnTo>
                  <a:lnTo>
                    <a:pt x="17005" y="41961"/>
                  </a:lnTo>
                  <a:lnTo>
                    <a:pt x="17271" y="41897"/>
                  </a:lnTo>
                  <a:lnTo>
                    <a:pt x="17523" y="41809"/>
                  </a:lnTo>
                  <a:lnTo>
                    <a:pt x="19534" y="41012"/>
                  </a:lnTo>
                  <a:lnTo>
                    <a:pt x="19786" y="40899"/>
                  </a:lnTo>
                  <a:lnTo>
                    <a:pt x="20014" y="40772"/>
                  </a:lnTo>
                  <a:lnTo>
                    <a:pt x="20229" y="40621"/>
                  </a:lnTo>
                  <a:lnTo>
                    <a:pt x="20419" y="40444"/>
                  </a:lnTo>
                  <a:lnTo>
                    <a:pt x="20596" y="40254"/>
                  </a:lnTo>
                  <a:lnTo>
                    <a:pt x="20747" y="40052"/>
                  </a:lnTo>
                  <a:lnTo>
                    <a:pt x="20886" y="39837"/>
                  </a:lnTo>
                  <a:lnTo>
                    <a:pt x="20987" y="39609"/>
                  </a:lnTo>
                  <a:lnTo>
                    <a:pt x="21089" y="39369"/>
                  </a:lnTo>
                  <a:lnTo>
                    <a:pt x="21152" y="39129"/>
                  </a:lnTo>
                  <a:lnTo>
                    <a:pt x="21190" y="38876"/>
                  </a:lnTo>
                  <a:lnTo>
                    <a:pt x="21215" y="38623"/>
                  </a:lnTo>
                  <a:lnTo>
                    <a:pt x="21202" y="38358"/>
                  </a:lnTo>
                  <a:lnTo>
                    <a:pt x="21177" y="38105"/>
                  </a:lnTo>
                  <a:lnTo>
                    <a:pt x="21114" y="37839"/>
                  </a:lnTo>
                  <a:lnTo>
                    <a:pt x="21025" y="37586"/>
                  </a:lnTo>
                  <a:lnTo>
                    <a:pt x="7119" y="1669"/>
                  </a:lnTo>
                  <a:lnTo>
                    <a:pt x="7018" y="1429"/>
                  </a:lnTo>
                  <a:lnTo>
                    <a:pt x="6878" y="1201"/>
                  </a:lnTo>
                  <a:lnTo>
                    <a:pt x="6727" y="986"/>
                  </a:lnTo>
                  <a:lnTo>
                    <a:pt x="6550" y="797"/>
                  </a:lnTo>
                  <a:lnTo>
                    <a:pt x="6360" y="620"/>
                  </a:lnTo>
                  <a:lnTo>
                    <a:pt x="6158" y="468"/>
                  </a:lnTo>
                  <a:lnTo>
                    <a:pt x="5943" y="329"/>
                  </a:lnTo>
                  <a:lnTo>
                    <a:pt x="5715" y="215"/>
                  </a:lnTo>
                  <a:lnTo>
                    <a:pt x="5475" y="127"/>
                  </a:lnTo>
                  <a:lnTo>
                    <a:pt x="5235" y="63"/>
                  </a:lnTo>
                  <a:lnTo>
                    <a:pt x="4982" y="1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2503163" y="2094489"/>
              <a:ext cx="107133" cy="90844"/>
            </a:xfrm>
            <a:custGeom>
              <a:avLst/>
              <a:gdLst/>
              <a:ahLst/>
              <a:cxnLst/>
              <a:rect l="l" t="t" r="r" b="b"/>
              <a:pathLst>
                <a:path w="8813" h="7473" extrusionOk="0">
                  <a:moveTo>
                    <a:pt x="6941" y="1"/>
                  </a:moveTo>
                  <a:lnTo>
                    <a:pt x="0" y="2731"/>
                  </a:lnTo>
                  <a:lnTo>
                    <a:pt x="1871" y="7472"/>
                  </a:lnTo>
                  <a:lnTo>
                    <a:pt x="8812" y="4741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993073" y="1358949"/>
              <a:ext cx="803944" cy="803944"/>
            </a:xfrm>
            <a:custGeom>
              <a:avLst/>
              <a:gdLst/>
              <a:ahLst/>
              <a:cxnLst/>
              <a:rect l="l" t="t" r="r" b="b"/>
              <a:pathLst>
                <a:path w="66134" h="66134" extrusionOk="0">
                  <a:moveTo>
                    <a:pt x="33074" y="7611"/>
                  </a:moveTo>
                  <a:lnTo>
                    <a:pt x="33693" y="7624"/>
                  </a:lnTo>
                  <a:lnTo>
                    <a:pt x="34313" y="7649"/>
                  </a:lnTo>
                  <a:lnTo>
                    <a:pt x="34932" y="7687"/>
                  </a:lnTo>
                  <a:lnTo>
                    <a:pt x="35539" y="7738"/>
                  </a:lnTo>
                  <a:lnTo>
                    <a:pt x="36158" y="7801"/>
                  </a:lnTo>
                  <a:lnTo>
                    <a:pt x="36765" y="7889"/>
                  </a:lnTo>
                  <a:lnTo>
                    <a:pt x="37372" y="7990"/>
                  </a:lnTo>
                  <a:lnTo>
                    <a:pt x="37966" y="8092"/>
                  </a:lnTo>
                  <a:lnTo>
                    <a:pt x="38573" y="8218"/>
                  </a:lnTo>
                  <a:lnTo>
                    <a:pt x="39167" y="8370"/>
                  </a:lnTo>
                  <a:lnTo>
                    <a:pt x="39761" y="8521"/>
                  </a:lnTo>
                  <a:lnTo>
                    <a:pt x="40343" y="8686"/>
                  </a:lnTo>
                  <a:lnTo>
                    <a:pt x="40925" y="8863"/>
                  </a:lnTo>
                  <a:lnTo>
                    <a:pt x="41506" y="9065"/>
                  </a:lnTo>
                  <a:lnTo>
                    <a:pt x="42088" y="9280"/>
                  </a:lnTo>
                  <a:lnTo>
                    <a:pt x="42644" y="9495"/>
                  </a:lnTo>
                  <a:lnTo>
                    <a:pt x="43213" y="9735"/>
                  </a:lnTo>
                  <a:lnTo>
                    <a:pt x="43769" y="9988"/>
                  </a:lnTo>
                  <a:lnTo>
                    <a:pt x="44325" y="10241"/>
                  </a:lnTo>
                  <a:lnTo>
                    <a:pt x="44869" y="10519"/>
                  </a:lnTo>
                  <a:lnTo>
                    <a:pt x="45400" y="10810"/>
                  </a:lnTo>
                  <a:lnTo>
                    <a:pt x="45931" y="11113"/>
                  </a:lnTo>
                  <a:lnTo>
                    <a:pt x="46462" y="11429"/>
                  </a:lnTo>
                  <a:lnTo>
                    <a:pt x="46968" y="11758"/>
                  </a:lnTo>
                  <a:lnTo>
                    <a:pt x="47486" y="12099"/>
                  </a:lnTo>
                  <a:lnTo>
                    <a:pt x="47979" y="12453"/>
                  </a:lnTo>
                  <a:lnTo>
                    <a:pt x="48472" y="12820"/>
                  </a:lnTo>
                  <a:lnTo>
                    <a:pt x="48965" y="13199"/>
                  </a:lnTo>
                  <a:lnTo>
                    <a:pt x="49433" y="13578"/>
                  </a:lnTo>
                  <a:lnTo>
                    <a:pt x="49901" y="13983"/>
                  </a:lnTo>
                  <a:lnTo>
                    <a:pt x="50356" y="14400"/>
                  </a:lnTo>
                  <a:lnTo>
                    <a:pt x="50811" y="14817"/>
                  </a:lnTo>
                  <a:lnTo>
                    <a:pt x="51254" y="15260"/>
                  </a:lnTo>
                  <a:lnTo>
                    <a:pt x="51671" y="15702"/>
                  </a:lnTo>
                  <a:lnTo>
                    <a:pt x="52101" y="16170"/>
                  </a:lnTo>
                  <a:lnTo>
                    <a:pt x="52505" y="16638"/>
                  </a:lnTo>
                  <a:lnTo>
                    <a:pt x="52897" y="17118"/>
                  </a:lnTo>
                  <a:lnTo>
                    <a:pt x="53289" y="17611"/>
                  </a:lnTo>
                  <a:lnTo>
                    <a:pt x="53668" y="18117"/>
                  </a:lnTo>
                  <a:lnTo>
                    <a:pt x="54022" y="18635"/>
                  </a:lnTo>
                  <a:lnTo>
                    <a:pt x="54376" y="19154"/>
                  </a:lnTo>
                  <a:lnTo>
                    <a:pt x="54718" y="19697"/>
                  </a:lnTo>
                  <a:lnTo>
                    <a:pt x="55046" y="20241"/>
                  </a:lnTo>
                  <a:lnTo>
                    <a:pt x="55362" y="20797"/>
                  </a:lnTo>
                  <a:lnTo>
                    <a:pt x="55666" y="21366"/>
                  </a:lnTo>
                  <a:lnTo>
                    <a:pt x="55957" y="21948"/>
                  </a:lnTo>
                  <a:lnTo>
                    <a:pt x="56222" y="22529"/>
                  </a:lnTo>
                  <a:lnTo>
                    <a:pt x="56488" y="23136"/>
                  </a:lnTo>
                  <a:lnTo>
                    <a:pt x="56740" y="23743"/>
                  </a:lnTo>
                  <a:lnTo>
                    <a:pt x="56968" y="24350"/>
                  </a:lnTo>
                  <a:lnTo>
                    <a:pt x="57183" y="24969"/>
                  </a:lnTo>
                  <a:lnTo>
                    <a:pt x="57385" y="25589"/>
                  </a:lnTo>
                  <a:lnTo>
                    <a:pt x="57575" y="26208"/>
                  </a:lnTo>
                  <a:lnTo>
                    <a:pt x="57739" y="26828"/>
                  </a:lnTo>
                  <a:lnTo>
                    <a:pt x="57891" y="27447"/>
                  </a:lnTo>
                  <a:lnTo>
                    <a:pt x="58017" y="28079"/>
                  </a:lnTo>
                  <a:lnTo>
                    <a:pt x="58131" y="28699"/>
                  </a:lnTo>
                  <a:lnTo>
                    <a:pt x="58232" y="29318"/>
                  </a:lnTo>
                  <a:lnTo>
                    <a:pt x="58321" y="29951"/>
                  </a:lnTo>
                  <a:lnTo>
                    <a:pt x="58397" y="30570"/>
                  </a:lnTo>
                  <a:lnTo>
                    <a:pt x="58447" y="31202"/>
                  </a:lnTo>
                  <a:lnTo>
                    <a:pt x="58485" y="31822"/>
                  </a:lnTo>
                  <a:lnTo>
                    <a:pt x="58510" y="32441"/>
                  </a:lnTo>
                  <a:lnTo>
                    <a:pt x="58510" y="33061"/>
                  </a:lnTo>
                  <a:lnTo>
                    <a:pt x="58510" y="33680"/>
                  </a:lnTo>
                  <a:lnTo>
                    <a:pt x="58485" y="34300"/>
                  </a:lnTo>
                  <a:lnTo>
                    <a:pt x="58447" y="34919"/>
                  </a:lnTo>
                  <a:lnTo>
                    <a:pt x="58397" y="35539"/>
                  </a:lnTo>
                  <a:lnTo>
                    <a:pt x="58321" y="36145"/>
                  </a:lnTo>
                  <a:lnTo>
                    <a:pt x="58245" y="36752"/>
                  </a:lnTo>
                  <a:lnTo>
                    <a:pt x="58144" y="37359"/>
                  </a:lnTo>
                  <a:lnTo>
                    <a:pt x="58030" y="37966"/>
                  </a:lnTo>
                  <a:lnTo>
                    <a:pt x="57903" y="38560"/>
                  </a:lnTo>
                  <a:lnTo>
                    <a:pt x="57764" y="39154"/>
                  </a:lnTo>
                  <a:lnTo>
                    <a:pt x="57613" y="39748"/>
                  </a:lnTo>
                  <a:lnTo>
                    <a:pt x="57448" y="40343"/>
                  </a:lnTo>
                  <a:lnTo>
                    <a:pt x="57259" y="40924"/>
                  </a:lnTo>
                  <a:lnTo>
                    <a:pt x="57069" y="41506"/>
                  </a:lnTo>
                  <a:lnTo>
                    <a:pt x="56854" y="42075"/>
                  </a:lnTo>
                  <a:lnTo>
                    <a:pt x="56639" y="42644"/>
                  </a:lnTo>
                  <a:lnTo>
                    <a:pt x="56399" y="43200"/>
                  </a:lnTo>
                  <a:lnTo>
                    <a:pt x="56146" y="43756"/>
                  </a:lnTo>
                  <a:lnTo>
                    <a:pt x="55881" y="44312"/>
                  </a:lnTo>
                  <a:lnTo>
                    <a:pt x="55603" y="44856"/>
                  </a:lnTo>
                  <a:lnTo>
                    <a:pt x="55324" y="45400"/>
                  </a:lnTo>
                  <a:lnTo>
                    <a:pt x="55021" y="45931"/>
                  </a:lnTo>
                  <a:lnTo>
                    <a:pt x="54705" y="46449"/>
                  </a:lnTo>
                  <a:lnTo>
                    <a:pt x="54376" y="46967"/>
                  </a:lnTo>
                  <a:lnTo>
                    <a:pt x="54035" y="47473"/>
                  </a:lnTo>
                  <a:lnTo>
                    <a:pt x="53681" y="47979"/>
                  </a:lnTo>
                  <a:lnTo>
                    <a:pt x="53314" y="48472"/>
                  </a:lnTo>
                  <a:lnTo>
                    <a:pt x="52935" y="48952"/>
                  </a:lnTo>
                  <a:lnTo>
                    <a:pt x="52543" y="49433"/>
                  </a:lnTo>
                  <a:lnTo>
                    <a:pt x="52151" y="49900"/>
                  </a:lnTo>
                  <a:lnTo>
                    <a:pt x="51734" y="50356"/>
                  </a:lnTo>
                  <a:lnTo>
                    <a:pt x="51304" y="50798"/>
                  </a:lnTo>
                  <a:lnTo>
                    <a:pt x="50874" y="51241"/>
                  </a:lnTo>
                  <a:lnTo>
                    <a:pt x="50419" y="51670"/>
                  </a:lnTo>
                  <a:lnTo>
                    <a:pt x="49964" y="52088"/>
                  </a:lnTo>
                  <a:lnTo>
                    <a:pt x="49496" y="52492"/>
                  </a:lnTo>
                  <a:lnTo>
                    <a:pt x="49016" y="52897"/>
                  </a:lnTo>
                  <a:lnTo>
                    <a:pt x="48523" y="53276"/>
                  </a:lnTo>
                  <a:lnTo>
                    <a:pt x="48017" y="53655"/>
                  </a:lnTo>
                  <a:lnTo>
                    <a:pt x="47499" y="54022"/>
                  </a:lnTo>
                  <a:lnTo>
                    <a:pt x="46968" y="54376"/>
                  </a:lnTo>
                  <a:lnTo>
                    <a:pt x="46437" y="54705"/>
                  </a:lnTo>
                  <a:lnTo>
                    <a:pt x="45893" y="55033"/>
                  </a:lnTo>
                  <a:lnTo>
                    <a:pt x="45337" y="55349"/>
                  </a:lnTo>
                  <a:lnTo>
                    <a:pt x="44768" y="55653"/>
                  </a:lnTo>
                  <a:lnTo>
                    <a:pt x="44186" y="55944"/>
                  </a:lnTo>
                  <a:lnTo>
                    <a:pt x="43605" y="56222"/>
                  </a:lnTo>
                  <a:lnTo>
                    <a:pt x="42998" y="56487"/>
                  </a:lnTo>
                  <a:lnTo>
                    <a:pt x="42391" y="56727"/>
                  </a:lnTo>
                  <a:lnTo>
                    <a:pt x="41784" y="56968"/>
                  </a:lnTo>
                  <a:lnTo>
                    <a:pt x="41165" y="57183"/>
                  </a:lnTo>
                  <a:lnTo>
                    <a:pt x="40545" y="57385"/>
                  </a:lnTo>
                  <a:lnTo>
                    <a:pt x="39926" y="57562"/>
                  </a:lnTo>
                  <a:lnTo>
                    <a:pt x="39306" y="57726"/>
                  </a:lnTo>
                  <a:lnTo>
                    <a:pt x="38687" y="57878"/>
                  </a:lnTo>
                  <a:lnTo>
                    <a:pt x="38055" y="58017"/>
                  </a:lnTo>
                  <a:lnTo>
                    <a:pt x="37435" y="58131"/>
                  </a:lnTo>
                  <a:lnTo>
                    <a:pt x="36803" y="58232"/>
                  </a:lnTo>
                  <a:lnTo>
                    <a:pt x="36184" y="58320"/>
                  </a:lnTo>
                  <a:lnTo>
                    <a:pt x="35564" y="58384"/>
                  </a:lnTo>
                  <a:lnTo>
                    <a:pt x="34932" y="58434"/>
                  </a:lnTo>
                  <a:lnTo>
                    <a:pt x="34313" y="58472"/>
                  </a:lnTo>
                  <a:lnTo>
                    <a:pt x="33693" y="58497"/>
                  </a:lnTo>
                  <a:lnTo>
                    <a:pt x="33074" y="58510"/>
                  </a:lnTo>
                  <a:lnTo>
                    <a:pt x="32441" y="58497"/>
                  </a:lnTo>
                  <a:lnTo>
                    <a:pt x="31835" y="58472"/>
                  </a:lnTo>
                  <a:lnTo>
                    <a:pt x="31215" y="58434"/>
                  </a:lnTo>
                  <a:lnTo>
                    <a:pt x="30596" y="58384"/>
                  </a:lnTo>
                  <a:lnTo>
                    <a:pt x="29989" y="58320"/>
                  </a:lnTo>
                  <a:lnTo>
                    <a:pt x="29382" y="58232"/>
                  </a:lnTo>
                  <a:lnTo>
                    <a:pt x="28775" y="58143"/>
                  </a:lnTo>
                  <a:lnTo>
                    <a:pt x="28168" y="58030"/>
                  </a:lnTo>
                  <a:lnTo>
                    <a:pt x="27561" y="57903"/>
                  </a:lnTo>
                  <a:lnTo>
                    <a:pt x="26967" y="57764"/>
                  </a:lnTo>
                  <a:lnTo>
                    <a:pt x="26386" y="57612"/>
                  </a:lnTo>
                  <a:lnTo>
                    <a:pt x="25792" y="57435"/>
                  </a:lnTo>
                  <a:lnTo>
                    <a:pt x="25210" y="57258"/>
                  </a:lnTo>
                  <a:lnTo>
                    <a:pt x="24628" y="57056"/>
                  </a:lnTo>
                  <a:lnTo>
                    <a:pt x="24060" y="56854"/>
                  </a:lnTo>
                  <a:lnTo>
                    <a:pt x="23491" y="56626"/>
                  </a:lnTo>
                  <a:lnTo>
                    <a:pt x="22922" y="56386"/>
                  </a:lnTo>
                  <a:lnTo>
                    <a:pt x="22365" y="56146"/>
                  </a:lnTo>
                  <a:lnTo>
                    <a:pt x="21822" y="55880"/>
                  </a:lnTo>
                  <a:lnTo>
                    <a:pt x="21278" y="55602"/>
                  </a:lnTo>
                  <a:lnTo>
                    <a:pt x="20735" y="55311"/>
                  </a:lnTo>
                  <a:lnTo>
                    <a:pt x="20204" y="55008"/>
                  </a:lnTo>
                  <a:lnTo>
                    <a:pt x="19685" y="54692"/>
                  </a:lnTo>
                  <a:lnTo>
                    <a:pt x="19167" y="54363"/>
                  </a:lnTo>
                  <a:lnTo>
                    <a:pt x="18661" y="54022"/>
                  </a:lnTo>
                  <a:lnTo>
                    <a:pt x="18155" y="53681"/>
                  </a:lnTo>
                  <a:lnTo>
                    <a:pt x="17662" y="53314"/>
                  </a:lnTo>
                  <a:lnTo>
                    <a:pt x="17182" y="52935"/>
                  </a:lnTo>
                  <a:lnTo>
                    <a:pt x="16702" y="52543"/>
                  </a:lnTo>
                  <a:lnTo>
                    <a:pt x="16234" y="52138"/>
                  </a:lnTo>
                  <a:lnTo>
                    <a:pt x="15779" y="51734"/>
                  </a:lnTo>
                  <a:lnTo>
                    <a:pt x="15324" y="51304"/>
                  </a:lnTo>
                  <a:lnTo>
                    <a:pt x="14894" y="50861"/>
                  </a:lnTo>
                  <a:lnTo>
                    <a:pt x="14464" y="50419"/>
                  </a:lnTo>
                  <a:lnTo>
                    <a:pt x="14047" y="49964"/>
                  </a:lnTo>
                  <a:lnTo>
                    <a:pt x="13629" y="49483"/>
                  </a:lnTo>
                  <a:lnTo>
                    <a:pt x="13238" y="49003"/>
                  </a:lnTo>
                  <a:lnTo>
                    <a:pt x="12846" y="48510"/>
                  </a:lnTo>
                  <a:lnTo>
                    <a:pt x="12479" y="48004"/>
                  </a:lnTo>
                  <a:lnTo>
                    <a:pt x="12112" y="47498"/>
                  </a:lnTo>
                  <a:lnTo>
                    <a:pt x="11758" y="46967"/>
                  </a:lnTo>
                  <a:lnTo>
                    <a:pt x="11417" y="46436"/>
                  </a:lnTo>
                  <a:lnTo>
                    <a:pt x="11088" y="45880"/>
                  </a:lnTo>
                  <a:lnTo>
                    <a:pt x="10785" y="45324"/>
                  </a:lnTo>
                  <a:lnTo>
                    <a:pt x="10481" y="44755"/>
                  </a:lnTo>
                  <a:lnTo>
                    <a:pt x="10191" y="44186"/>
                  </a:lnTo>
                  <a:lnTo>
                    <a:pt x="9913" y="43592"/>
                  </a:lnTo>
                  <a:lnTo>
                    <a:pt x="9647" y="42998"/>
                  </a:lnTo>
                  <a:lnTo>
                    <a:pt x="9407" y="42391"/>
                  </a:lnTo>
                  <a:lnTo>
                    <a:pt x="9167" y="41771"/>
                  </a:lnTo>
                  <a:lnTo>
                    <a:pt x="8952" y="41152"/>
                  </a:lnTo>
                  <a:lnTo>
                    <a:pt x="8749" y="40532"/>
                  </a:lnTo>
                  <a:lnTo>
                    <a:pt x="8572" y="39913"/>
                  </a:lnTo>
                  <a:lnTo>
                    <a:pt x="8408" y="39293"/>
                  </a:lnTo>
                  <a:lnTo>
                    <a:pt x="8256" y="38674"/>
                  </a:lnTo>
                  <a:lnTo>
                    <a:pt x="8117" y="38054"/>
                  </a:lnTo>
                  <a:lnTo>
                    <a:pt x="8004" y="37422"/>
                  </a:lnTo>
                  <a:lnTo>
                    <a:pt x="7902" y="36803"/>
                  </a:lnTo>
                  <a:lnTo>
                    <a:pt x="7814" y="36183"/>
                  </a:lnTo>
                  <a:lnTo>
                    <a:pt x="7751" y="35551"/>
                  </a:lnTo>
                  <a:lnTo>
                    <a:pt x="7688" y="34932"/>
                  </a:lnTo>
                  <a:lnTo>
                    <a:pt x="7650" y="34300"/>
                  </a:lnTo>
                  <a:lnTo>
                    <a:pt x="7637" y="33680"/>
                  </a:lnTo>
                  <a:lnTo>
                    <a:pt x="7624" y="33061"/>
                  </a:lnTo>
                  <a:lnTo>
                    <a:pt x="7637" y="32441"/>
                  </a:lnTo>
                  <a:lnTo>
                    <a:pt x="7650" y="31822"/>
                  </a:lnTo>
                  <a:lnTo>
                    <a:pt x="7688" y="31202"/>
                  </a:lnTo>
                  <a:lnTo>
                    <a:pt x="7751" y="30595"/>
                  </a:lnTo>
                  <a:lnTo>
                    <a:pt x="7814" y="29976"/>
                  </a:lnTo>
                  <a:lnTo>
                    <a:pt x="7890" y="29369"/>
                  </a:lnTo>
                  <a:lnTo>
                    <a:pt x="7991" y="28762"/>
                  </a:lnTo>
                  <a:lnTo>
                    <a:pt x="8105" y="28155"/>
                  </a:lnTo>
                  <a:lnTo>
                    <a:pt x="8231" y="27561"/>
                  </a:lnTo>
                  <a:lnTo>
                    <a:pt x="8370" y="26967"/>
                  </a:lnTo>
                  <a:lnTo>
                    <a:pt x="8522" y="26373"/>
                  </a:lnTo>
                  <a:lnTo>
                    <a:pt x="8699" y="25791"/>
                  </a:lnTo>
                  <a:lnTo>
                    <a:pt x="8876" y="25197"/>
                  </a:lnTo>
                  <a:lnTo>
                    <a:pt x="9066" y="24628"/>
                  </a:lnTo>
                  <a:lnTo>
                    <a:pt x="9280" y="24046"/>
                  </a:lnTo>
                  <a:lnTo>
                    <a:pt x="9508" y="23478"/>
                  </a:lnTo>
                  <a:lnTo>
                    <a:pt x="9736" y="22921"/>
                  </a:lnTo>
                  <a:lnTo>
                    <a:pt x="9988" y="22365"/>
                  </a:lnTo>
                  <a:lnTo>
                    <a:pt x="10254" y="21809"/>
                  </a:lnTo>
                  <a:lnTo>
                    <a:pt x="10532" y="21265"/>
                  </a:lnTo>
                  <a:lnTo>
                    <a:pt x="10823" y="20734"/>
                  </a:lnTo>
                  <a:lnTo>
                    <a:pt x="11126" y="20203"/>
                  </a:lnTo>
                  <a:lnTo>
                    <a:pt x="11442" y="19672"/>
                  </a:lnTo>
                  <a:lnTo>
                    <a:pt x="11758" y="19154"/>
                  </a:lnTo>
                  <a:lnTo>
                    <a:pt x="12100" y="18648"/>
                  </a:lnTo>
                  <a:lnTo>
                    <a:pt x="12454" y="18142"/>
                  </a:lnTo>
                  <a:lnTo>
                    <a:pt x="12820" y="17649"/>
                  </a:lnTo>
                  <a:lnTo>
                    <a:pt x="13200" y="17169"/>
                  </a:lnTo>
                  <a:lnTo>
                    <a:pt x="13592" y="16701"/>
                  </a:lnTo>
                  <a:lnTo>
                    <a:pt x="13996" y="16233"/>
                  </a:lnTo>
                  <a:lnTo>
                    <a:pt x="14401" y="15766"/>
                  </a:lnTo>
                  <a:lnTo>
                    <a:pt x="14831" y="15323"/>
                  </a:lnTo>
                  <a:lnTo>
                    <a:pt x="15260" y="14881"/>
                  </a:lnTo>
                  <a:lnTo>
                    <a:pt x="15715" y="14451"/>
                  </a:lnTo>
                  <a:lnTo>
                    <a:pt x="16171" y="14034"/>
                  </a:lnTo>
                  <a:lnTo>
                    <a:pt x="16638" y="13629"/>
                  </a:lnTo>
                  <a:lnTo>
                    <a:pt x="17131" y="13237"/>
                  </a:lnTo>
                  <a:lnTo>
                    <a:pt x="17625" y="12845"/>
                  </a:lnTo>
                  <a:lnTo>
                    <a:pt x="18130" y="12466"/>
                  </a:lnTo>
                  <a:lnTo>
                    <a:pt x="18636" y="12112"/>
                  </a:lnTo>
                  <a:lnTo>
                    <a:pt x="19167" y="11758"/>
                  </a:lnTo>
                  <a:lnTo>
                    <a:pt x="19698" y="11417"/>
                  </a:lnTo>
                  <a:lnTo>
                    <a:pt x="20254" y="11088"/>
                  </a:lnTo>
                  <a:lnTo>
                    <a:pt x="20810" y="10772"/>
                  </a:lnTo>
                  <a:lnTo>
                    <a:pt x="21379" y="10468"/>
                  </a:lnTo>
                  <a:lnTo>
                    <a:pt x="21948" y="10178"/>
                  </a:lnTo>
                  <a:lnTo>
                    <a:pt x="22542" y="9899"/>
                  </a:lnTo>
                  <a:lnTo>
                    <a:pt x="23137" y="9647"/>
                  </a:lnTo>
                  <a:lnTo>
                    <a:pt x="23743" y="9394"/>
                  </a:lnTo>
                  <a:lnTo>
                    <a:pt x="24363" y="9166"/>
                  </a:lnTo>
                  <a:lnTo>
                    <a:pt x="24970" y="8951"/>
                  </a:lnTo>
                  <a:lnTo>
                    <a:pt x="25589" y="8749"/>
                  </a:lnTo>
                  <a:lnTo>
                    <a:pt x="26209" y="8559"/>
                  </a:lnTo>
                  <a:lnTo>
                    <a:pt x="26841" y="8395"/>
                  </a:lnTo>
                  <a:lnTo>
                    <a:pt x="27460" y="8243"/>
                  </a:lnTo>
                  <a:lnTo>
                    <a:pt x="28080" y="8117"/>
                  </a:lnTo>
                  <a:lnTo>
                    <a:pt x="28699" y="7990"/>
                  </a:lnTo>
                  <a:lnTo>
                    <a:pt x="29331" y="7889"/>
                  </a:lnTo>
                  <a:lnTo>
                    <a:pt x="29951" y="7813"/>
                  </a:lnTo>
                  <a:lnTo>
                    <a:pt x="30583" y="7738"/>
                  </a:lnTo>
                  <a:lnTo>
                    <a:pt x="31203" y="7687"/>
                  </a:lnTo>
                  <a:lnTo>
                    <a:pt x="31822" y="7649"/>
                  </a:lnTo>
                  <a:lnTo>
                    <a:pt x="32454" y="7624"/>
                  </a:lnTo>
                  <a:lnTo>
                    <a:pt x="33074" y="7611"/>
                  </a:lnTo>
                  <a:close/>
                  <a:moveTo>
                    <a:pt x="32265" y="0"/>
                  </a:moveTo>
                  <a:lnTo>
                    <a:pt x="31455" y="38"/>
                  </a:lnTo>
                  <a:lnTo>
                    <a:pt x="30646" y="89"/>
                  </a:lnTo>
                  <a:lnTo>
                    <a:pt x="29837" y="152"/>
                  </a:lnTo>
                  <a:lnTo>
                    <a:pt x="29015" y="241"/>
                  </a:lnTo>
                  <a:lnTo>
                    <a:pt x="28206" y="354"/>
                  </a:lnTo>
                  <a:lnTo>
                    <a:pt x="27397" y="493"/>
                  </a:lnTo>
                  <a:lnTo>
                    <a:pt x="26588" y="645"/>
                  </a:lnTo>
                  <a:lnTo>
                    <a:pt x="25779" y="809"/>
                  </a:lnTo>
                  <a:lnTo>
                    <a:pt x="24970" y="1012"/>
                  </a:lnTo>
                  <a:lnTo>
                    <a:pt x="24161" y="1227"/>
                  </a:lnTo>
                  <a:lnTo>
                    <a:pt x="23352" y="1467"/>
                  </a:lnTo>
                  <a:lnTo>
                    <a:pt x="22555" y="1720"/>
                  </a:lnTo>
                  <a:lnTo>
                    <a:pt x="21746" y="1998"/>
                  </a:lnTo>
                  <a:lnTo>
                    <a:pt x="20949" y="2301"/>
                  </a:lnTo>
                  <a:lnTo>
                    <a:pt x="20166" y="2630"/>
                  </a:lnTo>
                  <a:lnTo>
                    <a:pt x="19382" y="2971"/>
                  </a:lnTo>
                  <a:lnTo>
                    <a:pt x="18623" y="3325"/>
                  </a:lnTo>
                  <a:lnTo>
                    <a:pt x="17865" y="3705"/>
                  </a:lnTo>
                  <a:lnTo>
                    <a:pt x="17131" y="4097"/>
                  </a:lnTo>
                  <a:lnTo>
                    <a:pt x="16411" y="4501"/>
                  </a:lnTo>
                  <a:lnTo>
                    <a:pt x="15703" y="4931"/>
                  </a:lnTo>
                  <a:lnTo>
                    <a:pt x="14995" y="5373"/>
                  </a:lnTo>
                  <a:lnTo>
                    <a:pt x="14312" y="5829"/>
                  </a:lnTo>
                  <a:lnTo>
                    <a:pt x="13642" y="6296"/>
                  </a:lnTo>
                  <a:lnTo>
                    <a:pt x="12997" y="6789"/>
                  </a:lnTo>
                  <a:lnTo>
                    <a:pt x="12353" y="7295"/>
                  </a:lnTo>
                  <a:lnTo>
                    <a:pt x="11720" y="7801"/>
                  </a:lnTo>
                  <a:lnTo>
                    <a:pt x="11114" y="8332"/>
                  </a:lnTo>
                  <a:lnTo>
                    <a:pt x="10519" y="8875"/>
                  </a:lnTo>
                  <a:lnTo>
                    <a:pt x="9938" y="9432"/>
                  </a:lnTo>
                  <a:lnTo>
                    <a:pt x="9369" y="10013"/>
                  </a:lnTo>
                  <a:lnTo>
                    <a:pt x="8813" y="10595"/>
                  </a:lnTo>
                  <a:lnTo>
                    <a:pt x="8282" y="11189"/>
                  </a:lnTo>
                  <a:lnTo>
                    <a:pt x="7751" y="11796"/>
                  </a:lnTo>
                  <a:lnTo>
                    <a:pt x="7245" y="12415"/>
                  </a:lnTo>
                  <a:lnTo>
                    <a:pt x="6752" y="13035"/>
                  </a:lnTo>
                  <a:lnTo>
                    <a:pt x="6284" y="13680"/>
                  </a:lnTo>
                  <a:lnTo>
                    <a:pt x="5829" y="14337"/>
                  </a:lnTo>
                  <a:lnTo>
                    <a:pt x="5387" y="14994"/>
                  </a:lnTo>
                  <a:lnTo>
                    <a:pt x="4957" y="15664"/>
                  </a:lnTo>
                  <a:lnTo>
                    <a:pt x="4552" y="16347"/>
                  </a:lnTo>
                  <a:lnTo>
                    <a:pt x="4160" y="17030"/>
                  </a:lnTo>
                  <a:lnTo>
                    <a:pt x="3781" y="17738"/>
                  </a:lnTo>
                  <a:lnTo>
                    <a:pt x="3414" y="18446"/>
                  </a:lnTo>
                  <a:lnTo>
                    <a:pt x="3073" y="19154"/>
                  </a:lnTo>
                  <a:lnTo>
                    <a:pt x="2757" y="19887"/>
                  </a:lnTo>
                  <a:lnTo>
                    <a:pt x="2441" y="20608"/>
                  </a:lnTo>
                  <a:lnTo>
                    <a:pt x="2150" y="21354"/>
                  </a:lnTo>
                  <a:lnTo>
                    <a:pt x="1885" y="22100"/>
                  </a:lnTo>
                  <a:lnTo>
                    <a:pt x="1632" y="22845"/>
                  </a:lnTo>
                  <a:lnTo>
                    <a:pt x="1392" y="23604"/>
                  </a:lnTo>
                  <a:lnTo>
                    <a:pt x="1177" y="24375"/>
                  </a:lnTo>
                  <a:lnTo>
                    <a:pt x="974" y="25134"/>
                  </a:lnTo>
                  <a:lnTo>
                    <a:pt x="785" y="25918"/>
                  </a:lnTo>
                  <a:lnTo>
                    <a:pt x="620" y="26689"/>
                  </a:lnTo>
                  <a:lnTo>
                    <a:pt x="481" y="27473"/>
                  </a:lnTo>
                  <a:lnTo>
                    <a:pt x="355" y="28269"/>
                  </a:lnTo>
                  <a:lnTo>
                    <a:pt x="254" y="29053"/>
                  </a:lnTo>
                  <a:lnTo>
                    <a:pt x="165" y="29849"/>
                  </a:lnTo>
                  <a:lnTo>
                    <a:pt x="89" y="30646"/>
                  </a:lnTo>
                  <a:lnTo>
                    <a:pt x="39" y="31455"/>
                  </a:lnTo>
                  <a:lnTo>
                    <a:pt x="14" y="32251"/>
                  </a:lnTo>
                  <a:lnTo>
                    <a:pt x="1" y="33061"/>
                  </a:lnTo>
                  <a:lnTo>
                    <a:pt x="14" y="33870"/>
                  </a:lnTo>
                  <a:lnTo>
                    <a:pt x="39" y="34679"/>
                  </a:lnTo>
                  <a:lnTo>
                    <a:pt x="89" y="35488"/>
                  </a:lnTo>
                  <a:lnTo>
                    <a:pt x="165" y="36297"/>
                  </a:lnTo>
                  <a:lnTo>
                    <a:pt x="254" y="37106"/>
                  </a:lnTo>
                  <a:lnTo>
                    <a:pt x="368" y="37928"/>
                  </a:lnTo>
                  <a:lnTo>
                    <a:pt x="494" y="38737"/>
                  </a:lnTo>
                  <a:lnTo>
                    <a:pt x="646" y="39546"/>
                  </a:lnTo>
                  <a:lnTo>
                    <a:pt x="823" y="40355"/>
                  </a:lnTo>
                  <a:lnTo>
                    <a:pt x="1012" y="41164"/>
                  </a:lnTo>
                  <a:lnTo>
                    <a:pt x="1227" y="41974"/>
                  </a:lnTo>
                  <a:lnTo>
                    <a:pt x="1467" y="42783"/>
                  </a:lnTo>
                  <a:lnTo>
                    <a:pt x="1733" y="43579"/>
                  </a:lnTo>
                  <a:lnTo>
                    <a:pt x="2011" y="44376"/>
                  </a:lnTo>
                  <a:lnTo>
                    <a:pt x="2314" y="45185"/>
                  </a:lnTo>
                  <a:lnTo>
                    <a:pt x="2631" y="45969"/>
                  </a:lnTo>
                  <a:lnTo>
                    <a:pt x="2972" y="46752"/>
                  </a:lnTo>
                  <a:lnTo>
                    <a:pt x="3338" y="47511"/>
                  </a:lnTo>
                  <a:lnTo>
                    <a:pt x="3705" y="48257"/>
                  </a:lnTo>
                  <a:lnTo>
                    <a:pt x="4097" y="49003"/>
                  </a:lnTo>
                  <a:lnTo>
                    <a:pt x="4514" y="49723"/>
                  </a:lnTo>
                  <a:lnTo>
                    <a:pt x="4931" y="50431"/>
                  </a:lnTo>
                  <a:lnTo>
                    <a:pt x="5374" y="51127"/>
                  </a:lnTo>
                  <a:lnTo>
                    <a:pt x="5842" y="51809"/>
                  </a:lnTo>
                  <a:lnTo>
                    <a:pt x="6309" y="52480"/>
                  </a:lnTo>
                  <a:lnTo>
                    <a:pt x="6790" y="53137"/>
                  </a:lnTo>
                  <a:lnTo>
                    <a:pt x="7296" y="53782"/>
                  </a:lnTo>
                  <a:lnTo>
                    <a:pt x="7814" y="54414"/>
                  </a:lnTo>
                  <a:lnTo>
                    <a:pt x="8345" y="55021"/>
                  </a:lnTo>
                  <a:lnTo>
                    <a:pt x="8889" y="55615"/>
                  </a:lnTo>
                  <a:lnTo>
                    <a:pt x="9445" y="56196"/>
                  </a:lnTo>
                  <a:lnTo>
                    <a:pt x="10014" y="56765"/>
                  </a:lnTo>
                  <a:lnTo>
                    <a:pt x="10595" y="57322"/>
                  </a:lnTo>
                  <a:lnTo>
                    <a:pt x="11189" y="57853"/>
                  </a:lnTo>
                  <a:lnTo>
                    <a:pt x="11796" y="58384"/>
                  </a:lnTo>
                  <a:lnTo>
                    <a:pt x="12416" y="58889"/>
                  </a:lnTo>
                  <a:lnTo>
                    <a:pt x="13048" y="59370"/>
                  </a:lnTo>
                  <a:lnTo>
                    <a:pt x="13693" y="59850"/>
                  </a:lnTo>
                  <a:lnTo>
                    <a:pt x="14337" y="60305"/>
                  </a:lnTo>
                  <a:lnTo>
                    <a:pt x="14995" y="60748"/>
                  </a:lnTo>
                  <a:lnTo>
                    <a:pt x="15678" y="61178"/>
                  </a:lnTo>
                  <a:lnTo>
                    <a:pt x="16348" y="61582"/>
                  </a:lnTo>
                  <a:lnTo>
                    <a:pt x="17043" y="61974"/>
                  </a:lnTo>
                  <a:lnTo>
                    <a:pt x="17738" y="62353"/>
                  </a:lnTo>
                  <a:lnTo>
                    <a:pt x="18446" y="62707"/>
                  </a:lnTo>
                  <a:lnTo>
                    <a:pt x="19167" y="63049"/>
                  </a:lnTo>
                  <a:lnTo>
                    <a:pt x="19888" y="63377"/>
                  </a:lnTo>
                  <a:lnTo>
                    <a:pt x="20621" y="63681"/>
                  </a:lnTo>
                  <a:lnTo>
                    <a:pt x="21354" y="63972"/>
                  </a:lnTo>
                  <a:lnTo>
                    <a:pt x="22100" y="64250"/>
                  </a:lnTo>
                  <a:lnTo>
                    <a:pt x="22858" y="64503"/>
                  </a:lnTo>
                  <a:lnTo>
                    <a:pt x="23617" y="64743"/>
                  </a:lnTo>
                  <a:lnTo>
                    <a:pt x="24376" y="64958"/>
                  </a:lnTo>
                  <a:lnTo>
                    <a:pt x="25147" y="65160"/>
                  </a:lnTo>
                  <a:lnTo>
                    <a:pt x="25918" y="65337"/>
                  </a:lnTo>
                  <a:lnTo>
                    <a:pt x="26702" y="65501"/>
                  </a:lnTo>
                  <a:lnTo>
                    <a:pt x="27486" y="65653"/>
                  </a:lnTo>
                  <a:lnTo>
                    <a:pt x="28269" y="65779"/>
                  </a:lnTo>
                  <a:lnTo>
                    <a:pt x="29066" y="65881"/>
                  </a:lnTo>
                  <a:lnTo>
                    <a:pt x="29862" y="65969"/>
                  </a:lnTo>
                  <a:lnTo>
                    <a:pt x="30659" y="66045"/>
                  </a:lnTo>
                  <a:lnTo>
                    <a:pt x="31455" y="66096"/>
                  </a:lnTo>
                  <a:lnTo>
                    <a:pt x="32265" y="66121"/>
                  </a:lnTo>
                  <a:lnTo>
                    <a:pt x="33074" y="66133"/>
                  </a:lnTo>
                  <a:lnTo>
                    <a:pt x="33870" y="66121"/>
                  </a:lnTo>
                  <a:lnTo>
                    <a:pt x="34679" y="66096"/>
                  </a:lnTo>
                  <a:lnTo>
                    <a:pt x="35501" y="66045"/>
                  </a:lnTo>
                  <a:lnTo>
                    <a:pt x="36310" y="65969"/>
                  </a:lnTo>
                  <a:lnTo>
                    <a:pt x="37119" y="65881"/>
                  </a:lnTo>
                  <a:lnTo>
                    <a:pt x="37928" y="65767"/>
                  </a:lnTo>
                  <a:lnTo>
                    <a:pt x="38737" y="65640"/>
                  </a:lnTo>
                  <a:lnTo>
                    <a:pt x="39547" y="65489"/>
                  </a:lnTo>
                  <a:lnTo>
                    <a:pt x="40368" y="65312"/>
                  </a:lnTo>
                  <a:lnTo>
                    <a:pt x="41177" y="65122"/>
                  </a:lnTo>
                  <a:lnTo>
                    <a:pt x="41974" y="64894"/>
                  </a:lnTo>
                  <a:lnTo>
                    <a:pt x="42783" y="64667"/>
                  </a:lnTo>
                  <a:lnTo>
                    <a:pt x="43592" y="64401"/>
                  </a:lnTo>
                  <a:lnTo>
                    <a:pt x="44389" y="64123"/>
                  </a:lnTo>
                  <a:lnTo>
                    <a:pt x="45185" y="63820"/>
                  </a:lnTo>
                  <a:lnTo>
                    <a:pt x="45982" y="63504"/>
                  </a:lnTo>
                  <a:lnTo>
                    <a:pt x="46753" y="63162"/>
                  </a:lnTo>
                  <a:lnTo>
                    <a:pt x="47511" y="62796"/>
                  </a:lnTo>
                  <a:lnTo>
                    <a:pt x="48270" y="62429"/>
                  </a:lnTo>
                  <a:lnTo>
                    <a:pt x="49003" y="62025"/>
                  </a:lnTo>
                  <a:lnTo>
                    <a:pt x="49736" y="61620"/>
                  </a:lnTo>
                  <a:lnTo>
                    <a:pt x="50444" y="61190"/>
                  </a:lnTo>
                  <a:lnTo>
                    <a:pt x="51140" y="60748"/>
                  </a:lnTo>
                  <a:lnTo>
                    <a:pt x="51822" y="60293"/>
                  </a:lnTo>
                  <a:lnTo>
                    <a:pt x="52492" y="59825"/>
                  </a:lnTo>
                  <a:lnTo>
                    <a:pt x="53150" y="59332"/>
                  </a:lnTo>
                  <a:lnTo>
                    <a:pt x="53782" y="58839"/>
                  </a:lnTo>
                  <a:lnTo>
                    <a:pt x="54414" y="58320"/>
                  </a:lnTo>
                  <a:lnTo>
                    <a:pt x="55021" y="57789"/>
                  </a:lnTo>
                  <a:lnTo>
                    <a:pt x="55628" y="57246"/>
                  </a:lnTo>
                  <a:lnTo>
                    <a:pt x="56209" y="56689"/>
                  </a:lnTo>
                  <a:lnTo>
                    <a:pt x="56778" y="56121"/>
                  </a:lnTo>
                  <a:lnTo>
                    <a:pt x="57322" y="55539"/>
                  </a:lnTo>
                  <a:lnTo>
                    <a:pt x="57866" y="54945"/>
                  </a:lnTo>
                  <a:lnTo>
                    <a:pt x="58384" y="54338"/>
                  </a:lnTo>
                  <a:lnTo>
                    <a:pt x="58890" y="53718"/>
                  </a:lnTo>
                  <a:lnTo>
                    <a:pt x="59383" y="53086"/>
                  </a:lnTo>
                  <a:lnTo>
                    <a:pt x="59850" y="52442"/>
                  </a:lnTo>
                  <a:lnTo>
                    <a:pt x="60318" y="51797"/>
                  </a:lnTo>
                  <a:lnTo>
                    <a:pt x="60761" y="51127"/>
                  </a:lnTo>
                  <a:lnTo>
                    <a:pt x="61178" y="50457"/>
                  </a:lnTo>
                  <a:lnTo>
                    <a:pt x="61595" y="49774"/>
                  </a:lnTo>
                  <a:lnTo>
                    <a:pt x="61987" y="49091"/>
                  </a:lnTo>
                  <a:lnTo>
                    <a:pt x="62366" y="48396"/>
                  </a:lnTo>
                  <a:lnTo>
                    <a:pt x="62720" y="47688"/>
                  </a:lnTo>
                  <a:lnTo>
                    <a:pt x="63062" y="46967"/>
                  </a:lnTo>
                  <a:lnTo>
                    <a:pt x="63390" y="46247"/>
                  </a:lnTo>
                  <a:lnTo>
                    <a:pt x="63694" y="45513"/>
                  </a:lnTo>
                  <a:lnTo>
                    <a:pt x="63984" y="44780"/>
                  </a:lnTo>
                  <a:lnTo>
                    <a:pt x="64250" y="44034"/>
                  </a:lnTo>
                  <a:lnTo>
                    <a:pt x="64515" y="43276"/>
                  </a:lnTo>
                  <a:lnTo>
                    <a:pt x="64743" y="42517"/>
                  </a:lnTo>
                  <a:lnTo>
                    <a:pt x="64971" y="41759"/>
                  </a:lnTo>
                  <a:lnTo>
                    <a:pt x="65173" y="40987"/>
                  </a:lnTo>
                  <a:lnTo>
                    <a:pt x="65350" y="40216"/>
                  </a:lnTo>
                  <a:lnTo>
                    <a:pt x="65514" y="39432"/>
                  </a:lnTo>
                  <a:lnTo>
                    <a:pt x="65653" y="38649"/>
                  </a:lnTo>
                  <a:lnTo>
                    <a:pt x="65780" y="37865"/>
                  </a:lnTo>
                  <a:lnTo>
                    <a:pt x="65894" y="37068"/>
                  </a:lnTo>
                  <a:lnTo>
                    <a:pt x="65982" y="36272"/>
                  </a:lnTo>
                  <a:lnTo>
                    <a:pt x="66045" y="35475"/>
                  </a:lnTo>
                  <a:lnTo>
                    <a:pt x="66096" y="34679"/>
                  </a:lnTo>
                  <a:lnTo>
                    <a:pt x="66121" y="33870"/>
                  </a:lnTo>
                  <a:lnTo>
                    <a:pt x="66134" y="33061"/>
                  </a:lnTo>
                  <a:lnTo>
                    <a:pt x="66121" y="32251"/>
                  </a:lnTo>
                  <a:lnTo>
                    <a:pt x="66096" y="31442"/>
                  </a:lnTo>
                  <a:lnTo>
                    <a:pt x="66045" y="30633"/>
                  </a:lnTo>
                  <a:lnTo>
                    <a:pt x="65982" y="29824"/>
                  </a:lnTo>
                  <a:lnTo>
                    <a:pt x="65881" y="29015"/>
                  </a:lnTo>
                  <a:lnTo>
                    <a:pt x="65780" y="28206"/>
                  </a:lnTo>
                  <a:lnTo>
                    <a:pt x="65641" y="27397"/>
                  </a:lnTo>
                  <a:lnTo>
                    <a:pt x="65489" y="26575"/>
                  </a:lnTo>
                  <a:lnTo>
                    <a:pt x="65312" y="25766"/>
                  </a:lnTo>
                  <a:lnTo>
                    <a:pt x="65122" y="24957"/>
                  </a:lnTo>
                  <a:lnTo>
                    <a:pt x="64907" y="24148"/>
                  </a:lnTo>
                  <a:lnTo>
                    <a:pt x="64667" y="23351"/>
                  </a:lnTo>
                  <a:lnTo>
                    <a:pt x="64414" y="22542"/>
                  </a:lnTo>
                  <a:lnTo>
                    <a:pt x="64136" y="21746"/>
                  </a:lnTo>
                  <a:lnTo>
                    <a:pt x="63833" y="20949"/>
                  </a:lnTo>
                  <a:lnTo>
                    <a:pt x="63504" y="20153"/>
                  </a:lnTo>
                  <a:lnTo>
                    <a:pt x="63163" y="19381"/>
                  </a:lnTo>
                  <a:lnTo>
                    <a:pt x="62809" y="18610"/>
                  </a:lnTo>
                  <a:lnTo>
                    <a:pt x="62429" y="17864"/>
                  </a:lnTo>
                  <a:lnTo>
                    <a:pt x="62038" y="17131"/>
                  </a:lnTo>
                  <a:lnTo>
                    <a:pt x="61633" y="16398"/>
                  </a:lnTo>
                  <a:lnTo>
                    <a:pt x="61203" y="15690"/>
                  </a:lnTo>
                  <a:lnTo>
                    <a:pt x="60761" y="14994"/>
                  </a:lnTo>
                  <a:lnTo>
                    <a:pt x="60306" y="14312"/>
                  </a:lnTo>
                  <a:lnTo>
                    <a:pt x="59825" y="13642"/>
                  </a:lnTo>
                  <a:lnTo>
                    <a:pt x="59345" y="12984"/>
                  </a:lnTo>
                  <a:lnTo>
                    <a:pt x="58839" y="12339"/>
                  </a:lnTo>
                  <a:lnTo>
                    <a:pt x="58321" y="11720"/>
                  </a:lnTo>
                  <a:lnTo>
                    <a:pt x="57790" y="11101"/>
                  </a:lnTo>
                  <a:lnTo>
                    <a:pt x="57246" y="10506"/>
                  </a:lnTo>
                  <a:lnTo>
                    <a:pt x="56690" y="9925"/>
                  </a:lnTo>
                  <a:lnTo>
                    <a:pt x="56121" y="9356"/>
                  </a:lnTo>
                  <a:lnTo>
                    <a:pt x="55539" y="8800"/>
                  </a:lnTo>
                  <a:lnTo>
                    <a:pt x="54945" y="8269"/>
                  </a:lnTo>
                  <a:lnTo>
                    <a:pt x="54338" y="7750"/>
                  </a:lnTo>
                  <a:lnTo>
                    <a:pt x="53719" y="7245"/>
                  </a:lnTo>
                  <a:lnTo>
                    <a:pt x="53087" y="6751"/>
                  </a:lnTo>
                  <a:lnTo>
                    <a:pt x="52455" y="6271"/>
                  </a:lnTo>
                  <a:lnTo>
                    <a:pt x="51797" y="5816"/>
                  </a:lnTo>
                  <a:lnTo>
                    <a:pt x="51140" y="5373"/>
                  </a:lnTo>
                  <a:lnTo>
                    <a:pt x="50470" y="4956"/>
                  </a:lnTo>
                  <a:lnTo>
                    <a:pt x="49787" y="4539"/>
                  </a:lnTo>
                  <a:lnTo>
                    <a:pt x="49092" y="4147"/>
                  </a:lnTo>
                  <a:lnTo>
                    <a:pt x="48396" y="3768"/>
                  </a:lnTo>
                  <a:lnTo>
                    <a:pt x="47688" y="3414"/>
                  </a:lnTo>
                  <a:lnTo>
                    <a:pt x="46980" y="3073"/>
                  </a:lnTo>
                  <a:lnTo>
                    <a:pt x="46247" y="2744"/>
                  </a:lnTo>
                  <a:lnTo>
                    <a:pt x="45514" y="2440"/>
                  </a:lnTo>
                  <a:lnTo>
                    <a:pt x="44781" y="2150"/>
                  </a:lnTo>
                  <a:lnTo>
                    <a:pt x="44035" y="1871"/>
                  </a:lnTo>
                  <a:lnTo>
                    <a:pt x="43289" y="1619"/>
                  </a:lnTo>
                  <a:lnTo>
                    <a:pt x="42530" y="1378"/>
                  </a:lnTo>
                  <a:lnTo>
                    <a:pt x="41759" y="1163"/>
                  </a:lnTo>
                  <a:lnTo>
                    <a:pt x="40988" y="961"/>
                  </a:lnTo>
                  <a:lnTo>
                    <a:pt x="40217" y="784"/>
                  </a:lnTo>
                  <a:lnTo>
                    <a:pt x="39445" y="620"/>
                  </a:lnTo>
                  <a:lnTo>
                    <a:pt x="38662" y="481"/>
                  </a:lnTo>
                  <a:lnTo>
                    <a:pt x="37865" y="354"/>
                  </a:lnTo>
                  <a:lnTo>
                    <a:pt x="37081" y="241"/>
                  </a:lnTo>
                  <a:lnTo>
                    <a:pt x="36285" y="152"/>
                  </a:lnTo>
                  <a:lnTo>
                    <a:pt x="35488" y="89"/>
                  </a:lnTo>
                  <a:lnTo>
                    <a:pt x="34679" y="38"/>
                  </a:lnTo>
                  <a:lnTo>
                    <a:pt x="338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2933484" y="2337931"/>
              <a:ext cx="282172" cy="528847"/>
            </a:xfrm>
            <a:custGeom>
              <a:avLst/>
              <a:gdLst/>
              <a:ahLst/>
              <a:cxnLst/>
              <a:rect l="l" t="t" r="r" b="b"/>
              <a:pathLst>
                <a:path w="23212" h="43504" extrusionOk="0">
                  <a:moveTo>
                    <a:pt x="11138" y="0"/>
                  </a:moveTo>
                  <a:lnTo>
                    <a:pt x="10721" y="13"/>
                  </a:lnTo>
                  <a:lnTo>
                    <a:pt x="10317" y="38"/>
                  </a:lnTo>
                  <a:lnTo>
                    <a:pt x="9937" y="89"/>
                  </a:lnTo>
                  <a:lnTo>
                    <a:pt x="9596" y="165"/>
                  </a:lnTo>
                  <a:lnTo>
                    <a:pt x="9255" y="241"/>
                  </a:lnTo>
                  <a:lnTo>
                    <a:pt x="8951" y="329"/>
                  </a:lnTo>
                  <a:lnTo>
                    <a:pt x="8660" y="430"/>
                  </a:lnTo>
                  <a:lnTo>
                    <a:pt x="8408" y="544"/>
                  </a:lnTo>
                  <a:lnTo>
                    <a:pt x="8167" y="645"/>
                  </a:lnTo>
                  <a:lnTo>
                    <a:pt x="7952" y="759"/>
                  </a:lnTo>
                  <a:lnTo>
                    <a:pt x="7763" y="860"/>
                  </a:lnTo>
                  <a:lnTo>
                    <a:pt x="7598" y="961"/>
                  </a:lnTo>
                  <a:lnTo>
                    <a:pt x="7346" y="1138"/>
                  </a:lnTo>
                  <a:lnTo>
                    <a:pt x="7181" y="1252"/>
                  </a:lnTo>
                  <a:lnTo>
                    <a:pt x="7131" y="1302"/>
                  </a:lnTo>
                  <a:lnTo>
                    <a:pt x="7055" y="1315"/>
                  </a:lnTo>
                  <a:lnTo>
                    <a:pt x="6865" y="1378"/>
                  </a:lnTo>
                  <a:lnTo>
                    <a:pt x="6713" y="1429"/>
                  </a:lnTo>
                  <a:lnTo>
                    <a:pt x="6549" y="1505"/>
                  </a:lnTo>
                  <a:lnTo>
                    <a:pt x="6359" y="1593"/>
                  </a:lnTo>
                  <a:lnTo>
                    <a:pt x="6144" y="1707"/>
                  </a:lnTo>
                  <a:lnTo>
                    <a:pt x="5904" y="1846"/>
                  </a:lnTo>
                  <a:lnTo>
                    <a:pt x="5664" y="1998"/>
                  </a:lnTo>
                  <a:lnTo>
                    <a:pt x="5399" y="2187"/>
                  </a:lnTo>
                  <a:lnTo>
                    <a:pt x="5120" y="2415"/>
                  </a:lnTo>
                  <a:lnTo>
                    <a:pt x="4830" y="2655"/>
                  </a:lnTo>
                  <a:lnTo>
                    <a:pt x="4539" y="2946"/>
                  </a:lnTo>
                  <a:lnTo>
                    <a:pt x="4248" y="3262"/>
                  </a:lnTo>
                  <a:lnTo>
                    <a:pt x="3945" y="3616"/>
                  </a:lnTo>
                  <a:lnTo>
                    <a:pt x="3641" y="4021"/>
                  </a:lnTo>
                  <a:lnTo>
                    <a:pt x="3338" y="4463"/>
                  </a:lnTo>
                  <a:lnTo>
                    <a:pt x="3034" y="4944"/>
                  </a:lnTo>
                  <a:lnTo>
                    <a:pt x="2744" y="5475"/>
                  </a:lnTo>
                  <a:lnTo>
                    <a:pt x="2605" y="5753"/>
                  </a:lnTo>
                  <a:lnTo>
                    <a:pt x="2466" y="6056"/>
                  </a:lnTo>
                  <a:lnTo>
                    <a:pt x="2326" y="6360"/>
                  </a:lnTo>
                  <a:lnTo>
                    <a:pt x="2187" y="6676"/>
                  </a:lnTo>
                  <a:lnTo>
                    <a:pt x="2048" y="7017"/>
                  </a:lnTo>
                  <a:lnTo>
                    <a:pt x="1922" y="7358"/>
                  </a:lnTo>
                  <a:lnTo>
                    <a:pt x="1795" y="7725"/>
                  </a:lnTo>
                  <a:lnTo>
                    <a:pt x="1682" y="8092"/>
                  </a:lnTo>
                  <a:lnTo>
                    <a:pt x="1555" y="8483"/>
                  </a:lnTo>
                  <a:lnTo>
                    <a:pt x="1441" y="8888"/>
                  </a:lnTo>
                  <a:lnTo>
                    <a:pt x="1340" y="9305"/>
                  </a:lnTo>
                  <a:lnTo>
                    <a:pt x="1239" y="9735"/>
                  </a:lnTo>
                  <a:lnTo>
                    <a:pt x="1138" y="10190"/>
                  </a:lnTo>
                  <a:lnTo>
                    <a:pt x="1050" y="10645"/>
                  </a:lnTo>
                  <a:lnTo>
                    <a:pt x="961" y="11126"/>
                  </a:lnTo>
                  <a:lnTo>
                    <a:pt x="885" y="11619"/>
                  </a:lnTo>
                  <a:lnTo>
                    <a:pt x="809" y="12137"/>
                  </a:lnTo>
                  <a:lnTo>
                    <a:pt x="746" y="12655"/>
                  </a:lnTo>
                  <a:lnTo>
                    <a:pt x="683" y="13199"/>
                  </a:lnTo>
                  <a:lnTo>
                    <a:pt x="632" y="13768"/>
                  </a:lnTo>
                  <a:lnTo>
                    <a:pt x="582" y="14350"/>
                  </a:lnTo>
                  <a:lnTo>
                    <a:pt x="544" y="14944"/>
                  </a:lnTo>
                  <a:lnTo>
                    <a:pt x="519" y="15551"/>
                  </a:lnTo>
                  <a:lnTo>
                    <a:pt x="506" y="16183"/>
                  </a:lnTo>
                  <a:lnTo>
                    <a:pt x="405" y="20342"/>
                  </a:lnTo>
                  <a:lnTo>
                    <a:pt x="316" y="24830"/>
                  </a:lnTo>
                  <a:lnTo>
                    <a:pt x="152" y="33731"/>
                  </a:lnTo>
                  <a:lnTo>
                    <a:pt x="0" y="43503"/>
                  </a:lnTo>
                  <a:lnTo>
                    <a:pt x="22542" y="43503"/>
                  </a:lnTo>
                  <a:lnTo>
                    <a:pt x="22656" y="42011"/>
                  </a:lnTo>
                  <a:lnTo>
                    <a:pt x="22769" y="40292"/>
                  </a:lnTo>
                  <a:lnTo>
                    <a:pt x="22896" y="38042"/>
                  </a:lnTo>
                  <a:lnTo>
                    <a:pt x="22959" y="36752"/>
                  </a:lnTo>
                  <a:lnTo>
                    <a:pt x="23022" y="35361"/>
                  </a:lnTo>
                  <a:lnTo>
                    <a:pt x="23085" y="33882"/>
                  </a:lnTo>
                  <a:lnTo>
                    <a:pt x="23136" y="32340"/>
                  </a:lnTo>
                  <a:lnTo>
                    <a:pt x="23174" y="30722"/>
                  </a:lnTo>
                  <a:lnTo>
                    <a:pt x="23199" y="29053"/>
                  </a:lnTo>
                  <a:lnTo>
                    <a:pt x="23212" y="27359"/>
                  </a:lnTo>
                  <a:lnTo>
                    <a:pt x="23212" y="25627"/>
                  </a:lnTo>
                  <a:lnTo>
                    <a:pt x="23199" y="23882"/>
                  </a:lnTo>
                  <a:lnTo>
                    <a:pt x="23149" y="22125"/>
                  </a:lnTo>
                  <a:lnTo>
                    <a:pt x="23085" y="20380"/>
                  </a:lnTo>
                  <a:lnTo>
                    <a:pt x="22997" y="18661"/>
                  </a:lnTo>
                  <a:lnTo>
                    <a:pt x="22946" y="17801"/>
                  </a:lnTo>
                  <a:lnTo>
                    <a:pt x="22883" y="16967"/>
                  </a:lnTo>
                  <a:lnTo>
                    <a:pt x="22807" y="16132"/>
                  </a:lnTo>
                  <a:lnTo>
                    <a:pt x="22731" y="15310"/>
                  </a:lnTo>
                  <a:lnTo>
                    <a:pt x="22643" y="14501"/>
                  </a:lnTo>
                  <a:lnTo>
                    <a:pt x="22554" y="13705"/>
                  </a:lnTo>
                  <a:lnTo>
                    <a:pt x="22441" y="12934"/>
                  </a:lnTo>
                  <a:lnTo>
                    <a:pt x="22340" y="12175"/>
                  </a:lnTo>
                  <a:lnTo>
                    <a:pt x="22213" y="11429"/>
                  </a:lnTo>
                  <a:lnTo>
                    <a:pt x="22087" y="10721"/>
                  </a:lnTo>
                  <a:lnTo>
                    <a:pt x="21948" y="10013"/>
                  </a:lnTo>
                  <a:lnTo>
                    <a:pt x="21796" y="9343"/>
                  </a:lnTo>
                  <a:lnTo>
                    <a:pt x="21632" y="8698"/>
                  </a:lnTo>
                  <a:lnTo>
                    <a:pt x="21467" y="8079"/>
                  </a:lnTo>
                  <a:lnTo>
                    <a:pt x="21278" y="7485"/>
                  </a:lnTo>
                  <a:lnTo>
                    <a:pt x="21088" y="6916"/>
                  </a:lnTo>
                  <a:lnTo>
                    <a:pt x="20886" y="6385"/>
                  </a:lnTo>
                  <a:lnTo>
                    <a:pt x="20671" y="5879"/>
                  </a:lnTo>
                  <a:lnTo>
                    <a:pt x="20443" y="5411"/>
                  </a:lnTo>
                  <a:lnTo>
                    <a:pt x="20203" y="4981"/>
                  </a:lnTo>
                  <a:lnTo>
                    <a:pt x="20077" y="4779"/>
                  </a:lnTo>
                  <a:lnTo>
                    <a:pt x="19950" y="4577"/>
                  </a:lnTo>
                  <a:lnTo>
                    <a:pt x="19811" y="4400"/>
                  </a:lnTo>
                  <a:lnTo>
                    <a:pt x="19685" y="4223"/>
                  </a:lnTo>
                  <a:lnTo>
                    <a:pt x="19546" y="4059"/>
                  </a:lnTo>
                  <a:lnTo>
                    <a:pt x="19406" y="3907"/>
                  </a:lnTo>
                  <a:lnTo>
                    <a:pt x="19255" y="3755"/>
                  </a:lnTo>
                  <a:lnTo>
                    <a:pt x="19116" y="3629"/>
                  </a:lnTo>
                  <a:lnTo>
                    <a:pt x="18762" y="3325"/>
                  </a:lnTo>
                  <a:lnTo>
                    <a:pt x="18420" y="3047"/>
                  </a:lnTo>
                  <a:lnTo>
                    <a:pt x="18079" y="2782"/>
                  </a:lnTo>
                  <a:lnTo>
                    <a:pt x="17750" y="2529"/>
                  </a:lnTo>
                  <a:lnTo>
                    <a:pt x="17409" y="2301"/>
                  </a:lnTo>
                  <a:lnTo>
                    <a:pt x="17093" y="2074"/>
                  </a:lnTo>
                  <a:lnTo>
                    <a:pt x="16764" y="1871"/>
                  </a:lnTo>
                  <a:lnTo>
                    <a:pt x="16448" y="1669"/>
                  </a:lnTo>
                  <a:lnTo>
                    <a:pt x="16145" y="1492"/>
                  </a:lnTo>
                  <a:lnTo>
                    <a:pt x="15829" y="1315"/>
                  </a:lnTo>
                  <a:lnTo>
                    <a:pt x="15525" y="1163"/>
                  </a:lnTo>
                  <a:lnTo>
                    <a:pt x="15234" y="1012"/>
                  </a:lnTo>
                  <a:lnTo>
                    <a:pt x="14931" y="873"/>
                  </a:lnTo>
                  <a:lnTo>
                    <a:pt x="14653" y="759"/>
                  </a:lnTo>
                  <a:lnTo>
                    <a:pt x="14362" y="645"/>
                  </a:lnTo>
                  <a:lnTo>
                    <a:pt x="14084" y="544"/>
                  </a:lnTo>
                  <a:lnTo>
                    <a:pt x="13818" y="443"/>
                  </a:lnTo>
                  <a:lnTo>
                    <a:pt x="13540" y="367"/>
                  </a:lnTo>
                  <a:lnTo>
                    <a:pt x="13275" y="291"/>
                  </a:lnTo>
                  <a:lnTo>
                    <a:pt x="13022" y="228"/>
                  </a:lnTo>
                  <a:lnTo>
                    <a:pt x="12516" y="127"/>
                  </a:lnTo>
                  <a:lnTo>
                    <a:pt x="12036" y="51"/>
                  </a:lnTo>
                  <a:lnTo>
                    <a:pt x="11581" y="13"/>
                  </a:lnTo>
                  <a:lnTo>
                    <a:pt x="11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2942856" y="2151964"/>
              <a:ext cx="157084" cy="221791"/>
            </a:xfrm>
            <a:custGeom>
              <a:avLst/>
              <a:gdLst/>
              <a:ahLst/>
              <a:cxnLst/>
              <a:rect l="l" t="t" r="r" b="b"/>
              <a:pathLst>
                <a:path w="12922" h="18245" extrusionOk="0">
                  <a:moveTo>
                    <a:pt x="569" y="1"/>
                  </a:moveTo>
                  <a:lnTo>
                    <a:pt x="506" y="418"/>
                  </a:lnTo>
                  <a:lnTo>
                    <a:pt x="380" y="1518"/>
                  </a:lnTo>
                  <a:lnTo>
                    <a:pt x="291" y="2264"/>
                  </a:lnTo>
                  <a:lnTo>
                    <a:pt x="215" y="3111"/>
                  </a:lnTo>
                  <a:lnTo>
                    <a:pt x="140" y="4034"/>
                  </a:lnTo>
                  <a:lnTo>
                    <a:pt x="64" y="5007"/>
                  </a:lnTo>
                  <a:lnTo>
                    <a:pt x="26" y="6006"/>
                  </a:lnTo>
                  <a:lnTo>
                    <a:pt x="0" y="7017"/>
                  </a:lnTo>
                  <a:lnTo>
                    <a:pt x="0" y="7511"/>
                  </a:lnTo>
                  <a:lnTo>
                    <a:pt x="13" y="7991"/>
                  </a:lnTo>
                  <a:lnTo>
                    <a:pt x="26" y="8459"/>
                  </a:lnTo>
                  <a:lnTo>
                    <a:pt x="51" y="8926"/>
                  </a:lnTo>
                  <a:lnTo>
                    <a:pt x="89" y="9369"/>
                  </a:lnTo>
                  <a:lnTo>
                    <a:pt x="140" y="9786"/>
                  </a:lnTo>
                  <a:lnTo>
                    <a:pt x="203" y="10178"/>
                  </a:lnTo>
                  <a:lnTo>
                    <a:pt x="279" y="10545"/>
                  </a:lnTo>
                  <a:lnTo>
                    <a:pt x="367" y="10886"/>
                  </a:lnTo>
                  <a:lnTo>
                    <a:pt x="481" y="11189"/>
                  </a:lnTo>
                  <a:lnTo>
                    <a:pt x="531" y="11341"/>
                  </a:lnTo>
                  <a:lnTo>
                    <a:pt x="595" y="11468"/>
                  </a:lnTo>
                  <a:lnTo>
                    <a:pt x="670" y="11581"/>
                  </a:lnTo>
                  <a:lnTo>
                    <a:pt x="734" y="11695"/>
                  </a:lnTo>
                  <a:lnTo>
                    <a:pt x="885" y="11897"/>
                  </a:lnTo>
                  <a:lnTo>
                    <a:pt x="1050" y="12100"/>
                  </a:lnTo>
                  <a:lnTo>
                    <a:pt x="1227" y="12277"/>
                  </a:lnTo>
                  <a:lnTo>
                    <a:pt x="1416" y="12441"/>
                  </a:lnTo>
                  <a:lnTo>
                    <a:pt x="1619" y="12605"/>
                  </a:lnTo>
                  <a:lnTo>
                    <a:pt x="1821" y="12757"/>
                  </a:lnTo>
                  <a:lnTo>
                    <a:pt x="2023" y="12896"/>
                  </a:lnTo>
                  <a:lnTo>
                    <a:pt x="2238" y="13023"/>
                  </a:lnTo>
                  <a:lnTo>
                    <a:pt x="2466" y="13136"/>
                  </a:lnTo>
                  <a:lnTo>
                    <a:pt x="2681" y="13250"/>
                  </a:lnTo>
                  <a:lnTo>
                    <a:pt x="2908" y="13351"/>
                  </a:lnTo>
                  <a:lnTo>
                    <a:pt x="3136" y="13453"/>
                  </a:lnTo>
                  <a:lnTo>
                    <a:pt x="3591" y="13617"/>
                  </a:lnTo>
                  <a:lnTo>
                    <a:pt x="4033" y="13756"/>
                  </a:lnTo>
                  <a:lnTo>
                    <a:pt x="4463" y="13857"/>
                  </a:lnTo>
                  <a:lnTo>
                    <a:pt x="4855" y="13946"/>
                  </a:lnTo>
                  <a:lnTo>
                    <a:pt x="5222" y="14009"/>
                  </a:lnTo>
                  <a:lnTo>
                    <a:pt x="5538" y="14059"/>
                  </a:lnTo>
                  <a:lnTo>
                    <a:pt x="5993" y="14110"/>
                  </a:lnTo>
                  <a:lnTo>
                    <a:pt x="6157" y="14123"/>
                  </a:lnTo>
                  <a:lnTo>
                    <a:pt x="6360" y="18244"/>
                  </a:lnTo>
                  <a:lnTo>
                    <a:pt x="11821" y="16348"/>
                  </a:lnTo>
                  <a:lnTo>
                    <a:pt x="11998" y="11683"/>
                  </a:lnTo>
                  <a:lnTo>
                    <a:pt x="12921" y="342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928415" y="2103400"/>
              <a:ext cx="194415" cy="182600"/>
            </a:xfrm>
            <a:custGeom>
              <a:avLst/>
              <a:gdLst/>
              <a:ahLst/>
              <a:cxnLst/>
              <a:rect l="l" t="t" r="r" b="b"/>
              <a:pathLst>
                <a:path w="15993" h="15021" extrusionOk="0">
                  <a:moveTo>
                    <a:pt x="6637" y="1"/>
                  </a:moveTo>
                  <a:lnTo>
                    <a:pt x="5563" y="13"/>
                  </a:lnTo>
                  <a:lnTo>
                    <a:pt x="4513" y="51"/>
                  </a:lnTo>
                  <a:lnTo>
                    <a:pt x="3527" y="89"/>
                  </a:lnTo>
                  <a:lnTo>
                    <a:pt x="1808" y="165"/>
                  </a:lnTo>
                  <a:lnTo>
                    <a:pt x="632" y="241"/>
                  </a:lnTo>
                  <a:lnTo>
                    <a:pt x="190" y="266"/>
                  </a:lnTo>
                  <a:lnTo>
                    <a:pt x="152" y="355"/>
                  </a:lnTo>
                  <a:lnTo>
                    <a:pt x="114" y="443"/>
                  </a:lnTo>
                  <a:lnTo>
                    <a:pt x="76" y="582"/>
                  </a:lnTo>
                  <a:lnTo>
                    <a:pt x="38" y="747"/>
                  </a:lnTo>
                  <a:lnTo>
                    <a:pt x="0" y="936"/>
                  </a:lnTo>
                  <a:lnTo>
                    <a:pt x="0" y="1151"/>
                  </a:lnTo>
                  <a:lnTo>
                    <a:pt x="13" y="1404"/>
                  </a:lnTo>
                  <a:lnTo>
                    <a:pt x="25" y="1531"/>
                  </a:lnTo>
                  <a:lnTo>
                    <a:pt x="51" y="1670"/>
                  </a:lnTo>
                  <a:lnTo>
                    <a:pt x="89" y="1809"/>
                  </a:lnTo>
                  <a:lnTo>
                    <a:pt x="126" y="1960"/>
                  </a:lnTo>
                  <a:lnTo>
                    <a:pt x="190" y="2112"/>
                  </a:lnTo>
                  <a:lnTo>
                    <a:pt x="253" y="2264"/>
                  </a:lnTo>
                  <a:lnTo>
                    <a:pt x="329" y="2428"/>
                  </a:lnTo>
                  <a:lnTo>
                    <a:pt x="430" y="2593"/>
                  </a:lnTo>
                  <a:lnTo>
                    <a:pt x="531" y="2757"/>
                  </a:lnTo>
                  <a:lnTo>
                    <a:pt x="657" y="2934"/>
                  </a:lnTo>
                  <a:lnTo>
                    <a:pt x="797" y="3098"/>
                  </a:lnTo>
                  <a:lnTo>
                    <a:pt x="948" y="3275"/>
                  </a:lnTo>
                  <a:lnTo>
                    <a:pt x="1125" y="3452"/>
                  </a:lnTo>
                  <a:lnTo>
                    <a:pt x="1315" y="3642"/>
                  </a:lnTo>
                  <a:lnTo>
                    <a:pt x="1530" y="3819"/>
                  </a:lnTo>
                  <a:lnTo>
                    <a:pt x="1757" y="3996"/>
                  </a:lnTo>
                  <a:lnTo>
                    <a:pt x="8698" y="4185"/>
                  </a:lnTo>
                  <a:lnTo>
                    <a:pt x="8660" y="4287"/>
                  </a:lnTo>
                  <a:lnTo>
                    <a:pt x="8559" y="4552"/>
                  </a:lnTo>
                  <a:lnTo>
                    <a:pt x="8496" y="4754"/>
                  </a:lnTo>
                  <a:lnTo>
                    <a:pt x="8433" y="4995"/>
                  </a:lnTo>
                  <a:lnTo>
                    <a:pt x="8382" y="5260"/>
                  </a:lnTo>
                  <a:lnTo>
                    <a:pt x="8331" y="5576"/>
                  </a:lnTo>
                  <a:lnTo>
                    <a:pt x="8294" y="5918"/>
                  </a:lnTo>
                  <a:lnTo>
                    <a:pt x="8281" y="6284"/>
                  </a:lnTo>
                  <a:lnTo>
                    <a:pt x="8281" y="6676"/>
                  </a:lnTo>
                  <a:lnTo>
                    <a:pt x="8306" y="7093"/>
                  </a:lnTo>
                  <a:lnTo>
                    <a:pt x="8357" y="7548"/>
                  </a:lnTo>
                  <a:lnTo>
                    <a:pt x="8407" y="7776"/>
                  </a:lnTo>
                  <a:lnTo>
                    <a:pt x="8445" y="8016"/>
                  </a:lnTo>
                  <a:lnTo>
                    <a:pt x="8508" y="8256"/>
                  </a:lnTo>
                  <a:lnTo>
                    <a:pt x="8584" y="8497"/>
                  </a:lnTo>
                  <a:lnTo>
                    <a:pt x="8660" y="8749"/>
                  </a:lnTo>
                  <a:lnTo>
                    <a:pt x="8749" y="9002"/>
                  </a:lnTo>
                  <a:lnTo>
                    <a:pt x="8825" y="9179"/>
                  </a:lnTo>
                  <a:lnTo>
                    <a:pt x="8926" y="9356"/>
                  </a:lnTo>
                  <a:lnTo>
                    <a:pt x="9039" y="9533"/>
                  </a:lnTo>
                  <a:lnTo>
                    <a:pt x="9166" y="9710"/>
                  </a:lnTo>
                  <a:lnTo>
                    <a:pt x="9292" y="9875"/>
                  </a:lnTo>
                  <a:lnTo>
                    <a:pt x="9431" y="10039"/>
                  </a:lnTo>
                  <a:lnTo>
                    <a:pt x="9709" y="10342"/>
                  </a:lnTo>
                  <a:lnTo>
                    <a:pt x="9975" y="10595"/>
                  </a:lnTo>
                  <a:lnTo>
                    <a:pt x="10190" y="10798"/>
                  </a:lnTo>
                  <a:lnTo>
                    <a:pt x="10405" y="10975"/>
                  </a:lnTo>
                  <a:lnTo>
                    <a:pt x="10417" y="10873"/>
                  </a:lnTo>
                  <a:lnTo>
                    <a:pt x="10493" y="10621"/>
                  </a:lnTo>
                  <a:lnTo>
                    <a:pt x="10544" y="10444"/>
                  </a:lnTo>
                  <a:lnTo>
                    <a:pt x="10607" y="10254"/>
                  </a:lnTo>
                  <a:lnTo>
                    <a:pt x="10683" y="10052"/>
                  </a:lnTo>
                  <a:lnTo>
                    <a:pt x="10784" y="9849"/>
                  </a:lnTo>
                  <a:lnTo>
                    <a:pt x="10885" y="9647"/>
                  </a:lnTo>
                  <a:lnTo>
                    <a:pt x="11012" y="9445"/>
                  </a:lnTo>
                  <a:lnTo>
                    <a:pt x="11163" y="9255"/>
                  </a:lnTo>
                  <a:lnTo>
                    <a:pt x="11239" y="9179"/>
                  </a:lnTo>
                  <a:lnTo>
                    <a:pt x="11328" y="9091"/>
                  </a:lnTo>
                  <a:lnTo>
                    <a:pt x="11416" y="9028"/>
                  </a:lnTo>
                  <a:lnTo>
                    <a:pt x="11505" y="8964"/>
                  </a:lnTo>
                  <a:lnTo>
                    <a:pt x="11606" y="8914"/>
                  </a:lnTo>
                  <a:lnTo>
                    <a:pt x="11707" y="8863"/>
                  </a:lnTo>
                  <a:lnTo>
                    <a:pt x="11808" y="8825"/>
                  </a:lnTo>
                  <a:lnTo>
                    <a:pt x="11922" y="8800"/>
                  </a:lnTo>
                  <a:lnTo>
                    <a:pt x="12162" y="8800"/>
                  </a:lnTo>
                  <a:lnTo>
                    <a:pt x="12251" y="8813"/>
                  </a:lnTo>
                  <a:lnTo>
                    <a:pt x="12326" y="8825"/>
                  </a:lnTo>
                  <a:lnTo>
                    <a:pt x="12402" y="8851"/>
                  </a:lnTo>
                  <a:lnTo>
                    <a:pt x="12478" y="8889"/>
                  </a:lnTo>
                  <a:lnTo>
                    <a:pt x="12541" y="8939"/>
                  </a:lnTo>
                  <a:lnTo>
                    <a:pt x="12617" y="8990"/>
                  </a:lnTo>
                  <a:lnTo>
                    <a:pt x="12680" y="9053"/>
                  </a:lnTo>
                  <a:lnTo>
                    <a:pt x="12731" y="9129"/>
                  </a:lnTo>
                  <a:lnTo>
                    <a:pt x="12845" y="9280"/>
                  </a:lnTo>
                  <a:lnTo>
                    <a:pt x="12933" y="9470"/>
                  </a:lnTo>
                  <a:lnTo>
                    <a:pt x="13009" y="9672"/>
                  </a:lnTo>
                  <a:lnTo>
                    <a:pt x="13072" y="9887"/>
                  </a:lnTo>
                  <a:lnTo>
                    <a:pt x="13110" y="10127"/>
                  </a:lnTo>
                  <a:lnTo>
                    <a:pt x="13136" y="10368"/>
                  </a:lnTo>
                  <a:lnTo>
                    <a:pt x="13136" y="10633"/>
                  </a:lnTo>
                  <a:lnTo>
                    <a:pt x="13123" y="10899"/>
                  </a:lnTo>
                  <a:lnTo>
                    <a:pt x="13098" y="11164"/>
                  </a:lnTo>
                  <a:lnTo>
                    <a:pt x="13047" y="11430"/>
                  </a:lnTo>
                  <a:lnTo>
                    <a:pt x="12984" y="11695"/>
                  </a:lnTo>
                  <a:lnTo>
                    <a:pt x="12883" y="11961"/>
                  </a:lnTo>
                  <a:lnTo>
                    <a:pt x="12782" y="12201"/>
                  </a:lnTo>
                  <a:lnTo>
                    <a:pt x="12668" y="12403"/>
                  </a:lnTo>
                  <a:lnTo>
                    <a:pt x="12541" y="12567"/>
                  </a:lnTo>
                  <a:lnTo>
                    <a:pt x="12402" y="12719"/>
                  </a:lnTo>
                  <a:lnTo>
                    <a:pt x="12263" y="12833"/>
                  </a:lnTo>
                  <a:lnTo>
                    <a:pt x="12124" y="12934"/>
                  </a:lnTo>
                  <a:lnTo>
                    <a:pt x="11985" y="12997"/>
                  </a:lnTo>
                  <a:lnTo>
                    <a:pt x="11846" y="13061"/>
                  </a:lnTo>
                  <a:lnTo>
                    <a:pt x="11720" y="13098"/>
                  </a:lnTo>
                  <a:lnTo>
                    <a:pt x="11593" y="13124"/>
                  </a:lnTo>
                  <a:lnTo>
                    <a:pt x="11492" y="13136"/>
                  </a:lnTo>
                  <a:lnTo>
                    <a:pt x="11252" y="13136"/>
                  </a:lnTo>
                  <a:lnTo>
                    <a:pt x="11201" y="13124"/>
                  </a:lnTo>
                  <a:lnTo>
                    <a:pt x="11201" y="13124"/>
                  </a:lnTo>
                  <a:lnTo>
                    <a:pt x="13237" y="15020"/>
                  </a:lnTo>
                  <a:lnTo>
                    <a:pt x="13439" y="14641"/>
                  </a:lnTo>
                  <a:lnTo>
                    <a:pt x="13667" y="14186"/>
                  </a:lnTo>
                  <a:lnTo>
                    <a:pt x="13945" y="13592"/>
                  </a:lnTo>
                  <a:lnTo>
                    <a:pt x="14261" y="12896"/>
                  </a:lnTo>
                  <a:lnTo>
                    <a:pt x="14602" y="12087"/>
                  </a:lnTo>
                  <a:lnTo>
                    <a:pt x="14779" y="11657"/>
                  </a:lnTo>
                  <a:lnTo>
                    <a:pt x="14943" y="11215"/>
                  </a:lnTo>
                  <a:lnTo>
                    <a:pt x="15108" y="10760"/>
                  </a:lnTo>
                  <a:lnTo>
                    <a:pt x="15260" y="10292"/>
                  </a:lnTo>
                  <a:lnTo>
                    <a:pt x="15411" y="9824"/>
                  </a:lnTo>
                  <a:lnTo>
                    <a:pt x="15550" y="9344"/>
                  </a:lnTo>
                  <a:lnTo>
                    <a:pt x="15677" y="8876"/>
                  </a:lnTo>
                  <a:lnTo>
                    <a:pt x="15778" y="8395"/>
                  </a:lnTo>
                  <a:lnTo>
                    <a:pt x="15866" y="7928"/>
                  </a:lnTo>
                  <a:lnTo>
                    <a:pt x="15930" y="7473"/>
                  </a:lnTo>
                  <a:lnTo>
                    <a:pt x="15980" y="7017"/>
                  </a:lnTo>
                  <a:lnTo>
                    <a:pt x="15993" y="6588"/>
                  </a:lnTo>
                  <a:lnTo>
                    <a:pt x="15980" y="6158"/>
                  </a:lnTo>
                  <a:lnTo>
                    <a:pt x="15968" y="5955"/>
                  </a:lnTo>
                  <a:lnTo>
                    <a:pt x="15942" y="5766"/>
                  </a:lnTo>
                  <a:lnTo>
                    <a:pt x="15904" y="5564"/>
                  </a:lnTo>
                  <a:lnTo>
                    <a:pt x="15866" y="5387"/>
                  </a:lnTo>
                  <a:lnTo>
                    <a:pt x="15816" y="5210"/>
                  </a:lnTo>
                  <a:lnTo>
                    <a:pt x="15765" y="5033"/>
                  </a:lnTo>
                  <a:lnTo>
                    <a:pt x="15689" y="4868"/>
                  </a:lnTo>
                  <a:lnTo>
                    <a:pt x="15614" y="4704"/>
                  </a:lnTo>
                  <a:lnTo>
                    <a:pt x="15525" y="4552"/>
                  </a:lnTo>
                  <a:lnTo>
                    <a:pt x="15424" y="4413"/>
                  </a:lnTo>
                  <a:lnTo>
                    <a:pt x="15323" y="4274"/>
                  </a:lnTo>
                  <a:lnTo>
                    <a:pt x="15196" y="4148"/>
                  </a:lnTo>
                  <a:lnTo>
                    <a:pt x="15070" y="4034"/>
                  </a:lnTo>
                  <a:lnTo>
                    <a:pt x="14931" y="3920"/>
                  </a:lnTo>
                  <a:lnTo>
                    <a:pt x="14918" y="3819"/>
                  </a:lnTo>
                  <a:lnTo>
                    <a:pt x="14893" y="3528"/>
                  </a:lnTo>
                  <a:lnTo>
                    <a:pt x="14855" y="3338"/>
                  </a:lnTo>
                  <a:lnTo>
                    <a:pt x="14804" y="3111"/>
                  </a:lnTo>
                  <a:lnTo>
                    <a:pt x="14729" y="2858"/>
                  </a:lnTo>
                  <a:lnTo>
                    <a:pt x="14640" y="2593"/>
                  </a:lnTo>
                  <a:lnTo>
                    <a:pt x="14514" y="2314"/>
                  </a:lnTo>
                  <a:lnTo>
                    <a:pt x="14362" y="2036"/>
                  </a:lnTo>
                  <a:lnTo>
                    <a:pt x="14286" y="1897"/>
                  </a:lnTo>
                  <a:lnTo>
                    <a:pt x="14185" y="1745"/>
                  </a:lnTo>
                  <a:lnTo>
                    <a:pt x="14084" y="1606"/>
                  </a:lnTo>
                  <a:lnTo>
                    <a:pt x="13957" y="1467"/>
                  </a:lnTo>
                  <a:lnTo>
                    <a:pt x="13831" y="1341"/>
                  </a:lnTo>
                  <a:lnTo>
                    <a:pt x="13705" y="1202"/>
                  </a:lnTo>
                  <a:lnTo>
                    <a:pt x="13553" y="1075"/>
                  </a:lnTo>
                  <a:lnTo>
                    <a:pt x="13401" y="949"/>
                  </a:lnTo>
                  <a:lnTo>
                    <a:pt x="13224" y="835"/>
                  </a:lnTo>
                  <a:lnTo>
                    <a:pt x="13047" y="721"/>
                  </a:lnTo>
                  <a:lnTo>
                    <a:pt x="12857" y="608"/>
                  </a:lnTo>
                  <a:lnTo>
                    <a:pt x="12643" y="519"/>
                  </a:lnTo>
                  <a:lnTo>
                    <a:pt x="12402" y="431"/>
                  </a:lnTo>
                  <a:lnTo>
                    <a:pt x="12124" y="342"/>
                  </a:lnTo>
                  <a:lnTo>
                    <a:pt x="11808" y="279"/>
                  </a:lnTo>
                  <a:lnTo>
                    <a:pt x="11454" y="216"/>
                  </a:lnTo>
                  <a:lnTo>
                    <a:pt x="11062" y="165"/>
                  </a:lnTo>
                  <a:lnTo>
                    <a:pt x="10645" y="115"/>
                  </a:lnTo>
                  <a:lnTo>
                    <a:pt x="10203" y="77"/>
                  </a:lnTo>
                  <a:lnTo>
                    <a:pt x="9735" y="51"/>
                  </a:lnTo>
                  <a:lnTo>
                    <a:pt x="8749" y="13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3017702" y="2297353"/>
              <a:ext cx="35047" cy="47045"/>
            </a:xfrm>
            <a:custGeom>
              <a:avLst/>
              <a:gdLst/>
              <a:ahLst/>
              <a:cxnLst/>
              <a:rect l="l" t="t" r="r" b="b"/>
              <a:pathLst>
                <a:path w="2883" h="3870" extrusionOk="0">
                  <a:moveTo>
                    <a:pt x="2883" y="1"/>
                  </a:moveTo>
                  <a:lnTo>
                    <a:pt x="2858" y="140"/>
                  </a:lnTo>
                  <a:lnTo>
                    <a:pt x="2820" y="266"/>
                  </a:lnTo>
                  <a:lnTo>
                    <a:pt x="2756" y="393"/>
                  </a:lnTo>
                  <a:lnTo>
                    <a:pt x="2693" y="506"/>
                  </a:lnTo>
                  <a:lnTo>
                    <a:pt x="2617" y="620"/>
                  </a:lnTo>
                  <a:lnTo>
                    <a:pt x="2529" y="734"/>
                  </a:lnTo>
                  <a:lnTo>
                    <a:pt x="2428" y="835"/>
                  </a:lnTo>
                  <a:lnTo>
                    <a:pt x="2327" y="949"/>
                  </a:lnTo>
                  <a:lnTo>
                    <a:pt x="2112" y="1139"/>
                  </a:lnTo>
                  <a:lnTo>
                    <a:pt x="1859" y="1316"/>
                  </a:lnTo>
                  <a:lnTo>
                    <a:pt x="1606" y="1480"/>
                  </a:lnTo>
                  <a:lnTo>
                    <a:pt x="1353" y="1619"/>
                  </a:lnTo>
                  <a:lnTo>
                    <a:pt x="1100" y="1745"/>
                  </a:lnTo>
                  <a:lnTo>
                    <a:pt x="847" y="1859"/>
                  </a:lnTo>
                  <a:lnTo>
                    <a:pt x="418" y="2023"/>
                  </a:lnTo>
                  <a:lnTo>
                    <a:pt x="114" y="2125"/>
                  </a:lnTo>
                  <a:lnTo>
                    <a:pt x="0" y="2163"/>
                  </a:lnTo>
                  <a:lnTo>
                    <a:pt x="89" y="3869"/>
                  </a:lnTo>
                  <a:lnTo>
                    <a:pt x="342" y="3793"/>
                  </a:lnTo>
                  <a:lnTo>
                    <a:pt x="582" y="3718"/>
                  </a:lnTo>
                  <a:lnTo>
                    <a:pt x="809" y="3616"/>
                  </a:lnTo>
                  <a:lnTo>
                    <a:pt x="1024" y="3503"/>
                  </a:lnTo>
                  <a:lnTo>
                    <a:pt x="1214" y="3389"/>
                  </a:lnTo>
                  <a:lnTo>
                    <a:pt x="1404" y="3262"/>
                  </a:lnTo>
                  <a:lnTo>
                    <a:pt x="1568" y="3123"/>
                  </a:lnTo>
                  <a:lnTo>
                    <a:pt x="1720" y="2972"/>
                  </a:lnTo>
                  <a:lnTo>
                    <a:pt x="1871" y="2833"/>
                  </a:lnTo>
                  <a:lnTo>
                    <a:pt x="1998" y="2668"/>
                  </a:lnTo>
                  <a:lnTo>
                    <a:pt x="2112" y="2504"/>
                  </a:lnTo>
                  <a:lnTo>
                    <a:pt x="2225" y="2352"/>
                  </a:lnTo>
                  <a:lnTo>
                    <a:pt x="2314" y="2175"/>
                  </a:lnTo>
                  <a:lnTo>
                    <a:pt x="2402" y="2011"/>
                  </a:lnTo>
                  <a:lnTo>
                    <a:pt x="2478" y="1846"/>
                  </a:lnTo>
                  <a:lnTo>
                    <a:pt x="2554" y="1682"/>
                  </a:lnTo>
                  <a:lnTo>
                    <a:pt x="2668" y="1353"/>
                  </a:lnTo>
                  <a:lnTo>
                    <a:pt x="2756" y="1050"/>
                  </a:lnTo>
                  <a:lnTo>
                    <a:pt x="2807" y="759"/>
                  </a:lnTo>
                  <a:lnTo>
                    <a:pt x="2845" y="519"/>
                  </a:lnTo>
                  <a:lnTo>
                    <a:pt x="2870" y="304"/>
                  </a:lnTo>
                  <a:lnTo>
                    <a:pt x="2883" y="140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012475" y="2327014"/>
              <a:ext cx="91306" cy="59493"/>
            </a:xfrm>
            <a:custGeom>
              <a:avLst/>
              <a:gdLst/>
              <a:ahLst/>
              <a:cxnLst/>
              <a:rect l="l" t="t" r="r" b="b"/>
              <a:pathLst>
                <a:path w="7511" h="4894" extrusionOk="0">
                  <a:moveTo>
                    <a:pt x="6360" y="1"/>
                  </a:moveTo>
                  <a:lnTo>
                    <a:pt x="1315" y="3073"/>
                  </a:lnTo>
                  <a:lnTo>
                    <a:pt x="582" y="1910"/>
                  </a:lnTo>
                  <a:lnTo>
                    <a:pt x="0" y="2694"/>
                  </a:lnTo>
                  <a:lnTo>
                    <a:pt x="0" y="4312"/>
                  </a:lnTo>
                  <a:lnTo>
                    <a:pt x="1290" y="3680"/>
                  </a:lnTo>
                  <a:lnTo>
                    <a:pt x="3654" y="4893"/>
                  </a:lnTo>
                  <a:lnTo>
                    <a:pt x="7510" y="1404"/>
                  </a:lnTo>
                  <a:lnTo>
                    <a:pt x="6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933484" y="2866766"/>
              <a:ext cx="364701" cy="807323"/>
            </a:xfrm>
            <a:custGeom>
              <a:avLst/>
              <a:gdLst/>
              <a:ahLst/>
              <a:cxnLst/>
              <a:rect l="l" t="t" r="r" b="b"/>
              <a:pathLst>
                <a:path w="30001" h="66412" extrusionOk="0">
                  <a:moveTo>
                    <a:pt x="0" y="0"/>
                  </a:moveTo>
                  <a:lnTo>
                    <a:pt x="5171" y="66412"/>
                  </a:lnTo>
                  <a:lnTo>
                    <a:pt x="13401" y="66412"/>
                  </a:lnTo>
                  <a:lnTo>
                    <a:pt x="13401" y="28636"/>
                  </a:lnTo>
                  <a:lnTo>
                    <a:pt x="21164" y="66412"/>
                  </a:lnTo>
                  <a:lnTo>
                    <a:pt x="30001" y="66412"/>
                  </a:lnTo>
                  <a:lnTo>
                    <a:pt x="25285" y="28484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211194" y="3647333"/>
              <a:ext cx="75928" cy="44431"/>
            </a:xfrm>
            <a:custGeom>
              <a:avLst/>
              <a:gdLst/>
              <a:ahLst/>
              <a:cxnLst/>
              <a:rect l="l" t="t" r="r" b="b"/>
              <a:pathLst>
                <a:path w="6246" h="3655" extrusionOk="0">
                  <a:moveTo>
                    <a:pt x="0" y="1"/>
                  </a:moveTo>
                  <a:lnTo>
                    <a:pt x="835" y="3654"/>
                  </a:lnTo>
                  <a:lnTo>
                    <a:pt x="6246" y="365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115755" y="3691752"/>
              <a:ext cx="183657" cy="98065"/>
            </a:xfrm>
            <a:custGeom>
              <a:avLst/>
              <a:gdLst/>
              <a:ahLst/>
              <a:cxnLst/>
              <a:rect l="l" t="t" r="r" b="b"/>
              <a:pathLst>
                <a:path w="15108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29" y="633"/>
                  </a:lnTo>
                  <a:lnTo>
                    <a:pt x="7624" y="1113"/>
                  </a:lnTo>
                  <a:lnTo>
                    <a:pt x="7270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22" y="3907"/>
                  </a:lnTo>
                  <a:lnTo>
                    <a:pt x="3806" y="4109"/>
                  </a:lnTo>
                  <a:lnTo>
                    <a:pt x="3490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200" y="5007"/>
                  </a:lnTo>
                  <a:lnTo>
                    <a:pt x="1871" y="5146"/>
                  </a:lnTo>
                  <a:lnTo>
                    <a:pt x="1555" y="5272"/>
                  </a:lnTo>
                  <a:lnTo>
                    <a:pt x="1239" y="5386"/>
                  </a:lnTo>
                  <a:lnTo>
                    <a:pt x="923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74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32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108" y="5550"/>
                  </a:lnTo>
                  <a:lnTo>
                    <a:pt x="15095" y="4918"/>
                  </a:lnTo>
                  <a:lnTo>
                    <a:pt x="15070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906" y="2579"/>
                  </a:lnTo>
                  <a:lnTo>
                    <a:pt x="14843" y="2251"/>
                  </a:lnTo>
                  <a:lnTo>
                    <a:pt x="14792" y="1935"/>
                  </a:lnTo>
                  <a:lnTo>
                    <a:pt x="14716" y="1619"/>
                  </a:lnTo>
                  <a:lnTo>
                    <a:pt x="14640" y="1315"/>
                  </a:lnTo>
                  <a:lnTo>
                    <a:pt x="14552" y="1024"/>
                  </a:lnTo>
                  <a:lnTo>
                    <a:pt x="14451" y="746"/>
                  </a:lnTo>
                  <a:lnTo>
                    <a:pt x="14349" y="481"/>
                  </a:lnTo>
                  <a:lnTo>
                    <a:pt x="14223" y="228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015855" y="3647333"/>
              <a:ext cx="65632" cy="44431"/>
            </a:xfrm>
            <a:custGeom>
              <a:avLst/>
              <a:gdLst/>
              <a:ahLst/>
              <a:cxnLst/>
              <a:rect l="l" t="t" r="r" b="b"/>
              <a:pathLst>
                <a:path w="5399" h="3655" extrusionOk="0">
                  <a:moveTo>
                    <a:pt x="1" y="1"/>
                  </a:moveTo>
                  <a:lnTo>
                    <a:pt x="1" y="3654"/>
                  </a:lnTo>
                  <a:lnTo>
                    <a:pt x="5399" y="3654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2910277" y="3691752"/>
              <a:ext cx="183511" cy="98065"/>
            </a:xfrm>
            <a:custGeom>
              <a:avLst/>
              <a:gdLst/>
              <a:ahLst/>
              <a:cxnLst/>
              <a:rect l="l" t="t" r="r" b="b"/>
              <a:pathLst>
                <a:path w="15096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17" y="633"/>
                  </a:lnTo>
                  <a:lnTo>
                    <a:pt x="7624" y="1113"/>
                  </a:lnTo>
                  <a:lnTo>
                    <a:pt x="7257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09" y="3907"/>
                  </a:lnTo>
                  <a:lnTo>
                    <a:pt x="3793" y="4109"/>
                  </a:lnTo>
                  <a:lnTo>
                    <a:pt x="3477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187" y="5007"/>
                  </a:lnTo>
                  <a:lnTo>
                    <a:pt x="1871" y="5146"/>
                  </a:lnTo>
                  <a:lnTo>
                    <a:pt x="1543" y="5272"/>
                  </a:lnTo>
                  <a:lnTo>
                    <a:pt x="1227" y="5386"/>
                  </a:lnTo>
                  <a:lnTo>
                    <a:pt x="910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61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20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095" y="5550"/>
                  </a:lnTo>
                  <a:lnTo>
                    <a:pt x="15095" y="4918"/>
                  </a:lnTo>
                  <a:lnTo>
                    <a:pt x="15057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893" y="2579"/>
                  </a:lnTo>
                  <a:lnTo>
                    <a:pt x="14843" y="2251"/>
                  </a:lnTo>
                  <a:lnTo>
                    <a:pt x="14779" y="1935"/>
                  </a:lnTo>
                  <a:lnTo>
                    <a:pt x="14716" y="1619"/>
                  </a:lnTo>
                  <a:lnTo>
                    <a:pt x="14628" y="1315"/>
                  </a:lnTo>
                  <a:lnTo>
                    <a:pt x="14539" y="1024"/>
                  </a:lnTo>
                  <a:lnTo>
                    <a:pt x="14451" y="746"/>
                  </a:lnTo>
                  <a:lnTo>
                    <a:pt x="14337" y="481"/>
                  </a:lnTo>
                  <a:lnTo>
                    <a:pt x="14223" y="228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2737537" y="2373743"/>
              <a:ext cx="457064" cy="313219"/>
            </a:xfrm>
            <a:custGeom>
              <a:avLst/>
              <a:gdLst/>
              <a:ahLst/>
              <a:cxnLst/>
              <a:rect l="l" t="t" r="r" b="b"/>
              <a:pathLst>
                <a:path w="37599" h="25766" extrusionOk="0">
                  <a:moveTo>
                    <a:pt x="32466" y="0"/>
                  </a:moveTo>
                  <a:lnTo>
                    <a:pt x="32226" y="13"/>
                  </a:lnTo>
                  <a:lnTo>
                    <a:pt x="31998" y="25"/>
                  </a:lnTo>
                  <a:lnTo>
                    <a:pt x="31758" y="63"/>
                  </a:lnTo>
                  <a:lnTo>
                    <a:pt x="31530" y="114"/>
                  </a:lnTo>
                  <a:lnTo>
                    <a:pt x="31290" y="164"/>
                  </a:lnTo>
                  <a:lnTo>
                    <a:pt x="31075" y="228"/>
                  </a:lnTo>
                  <a:lnTo>
                    <a:pt x="30848" y="303"/>
                  </a:lnTo>
                  <a:lnTo>
                    <a:pt x="30633" y="392"/>
                  </a:lnTo>
                  <a:lnTo>
                    <a:pt x="30418" y="480"/>
                  </a:lnTo>
                  <a:lnTo>
                    <a:pt x="30203" y="594"/>
                  </a:lnTo>
                  <a:lnTo>
                    <a:pt x="30001" y="708"/>
                  </a:lnTo>
                  <a:lnTo>
                    <a:pt x="29798" y="834"/>
                  </a:lnTo>
                  <a:lnTo>
                    <a:pt x="29609" y="961"/>
                  </a:lnTo>
                  <a:lnTo>
                    <a:pt x="29419" y="1113"/>
                  </a:lnTo>
                  <a:lnTo>
                    <a:pt x="29242" y="1264"/>
                  </a:lnTo>
                  <a:lnTo>
                    <a:pt x="29065" y="1429"/>
                  </a:lnTo>
                  <a:lnTo>
                    <a:pt x="28901" y="1593"/>
                  </a:lnTo>
                  <a:lnTo>
                    <a:pt x="28736" y="1770"/>
                  </a:lnTo>
                  <a:lnTo>
                    <a:pt x="28597" y="1960"/>
                  </a:lnTo>
                  <a:lnTo>
                    <a:pt x="28446" y="2149"/>
                  </a:lnTo>
                  <a:lnTo>
                    <a:pt x="28319" y="2352"/>
                  </a:lnTo>
                  <a:lnTo>
                    <a:pt x="28193" y="2554"/>
                  </a:lnTo>
                  <a:lnTo>
                    <a:pt x="28079" y="2769"/>
                  </a:lnTo>
                  <a:lnTo>
                    <a:pt x="27978" y="2996"/>
                  </a:lnTo>
                  <a:lnTo>
                    <a:pt x="27877" y="3224"/>
                  </a:lnTo>
                  <a:lnTo>
                    <a:pt x="27801" y="3464"/>
                  </a:lnTo>
                  <a:lnTo>
                    <a:pt x="23528" y="16511"/>
                  </a:lnTo>
                  <a:lnTo>
                    <a:pt x="518" y="13603"/>
                  </a:lnTo>
                  <a:lnTo>
                    <a:pt x="0" y="20569"/>
                  </a:lnTo>
                  <a:lnTo>
                    <a:pt x="898" y="20898"/>
                  </a:lnTo>
                  <a:lnTo>
                    <a:pt x="1947" y="21252"/>
                  </a:lnTo>
                  <a:lnTo>
                    <a:pt x="3338" y="21707"/>
                  </a:lnTo>
                  <a:lnTo>
                    <a:pt x="5007" y="22238"/>
                  </a:lnTo>
                  <a:lnTo>
                    <a:pt x="5929" y="22516"/>
                  </a:lnTo>
                  <a:lnTo>
                    <a:pt x="6903" y="22807"/>
                  </a:lnTo>
                  <a:lnTo>
                    <a:pt x="7927" y="23098"/>
                  </a:lnTo>
                  <a:lnTo>
                    <a:pt x="9002" y="23401"/>
                  </a:lnTo>
                  <a:lnTo>
                    <a:pt x="10089" y="23692"/>
                  </a:lnTo>
                  <a:lnTo>
                    <a:pt x="11227" y="23970"/>
                  </a:lnTo>
                  <a:lnTo>
                    <a:pt x="12377" y="24248"/>
                  </a:lnTo>
                  <a:lnTo>
                    <a:pt x="13540" y="24514"/>
                  </a:lnTo>
                  <a:lnTo>
                    <a:pt x="14716" y="24754"/>
                  </a:lnTo>
                  <a:lnTo>
                    <a:pt x="15892" y="24994"/>
                  </a:lnTo>
                  <a:lnTo>
                    <a:pt x="17067" y="25197"/>
                  </a:lnTo>
                  <a:lnTo>
                    <a:pt x="18231" y="25374"/>
                  </a:lnTo>
                  <a:lnTo>
                    <a:pt x="19381" y="25525"/>
                  </a:lnTo>
                  <a:lnTo>
                    <a:pt x="19950" y="25589"/>
                  </a:lnTo>
                  <a:lnTo>
                    <a:pt x="20506" y="25639"/>
                  </a:lnTo>
                  <a:lnTo>
                    <a:pt x="21062" y="25677"/>
                  </a:lnTo>
                  <a:lnTo>
                    <a:pt x="21619" y="25715"/>
                  </a:lnTo>
                  <a:lnTo>
                    <a:pt x="22150" y="25740"/>
                  </a:lnTo>
                  <a:lnTo>
                    <a:pt x="22681" y="25753"/>
                  </a:lnTo>
                  <a:lnTo>
                    <a:pt x="23199" y="25766"/>
                  </a:lnTo>
                  <a:lnTo>
                    <a:pt x="23717" y="25753"/>
                  </a:lnTo>
                  <a:lnTo>
                    <a:pt x="24210" y="25740"/>
                  </a:lnTo>
                  <a:lnTo>
                    <a:pt x="24691" y="25702"/>
                  </a:lnTo>
                  <a:lnTo>
                    <a:pt x="25171" y="25664"/>
                  </a:lnTo>
                  <a:lnTo>
                    <a:pt x="25626" y="25614"/>
                  </a:lnTo>
                  <a:lnTo>
                    <a:pt x="26069" y="25538"/>
                  </a:lnTo>
                  <a:lnTo>
                    <a:pt x="26499" y="25462"/>
                  </a:lnTo>
                  <a:lnTo>
                    <a:pt x="26916" y="25361"/>
                  </a:lnTo>
                  <a:lnTo>
                    <a:pt x="27308" y="25247"/>
                  </a:lnTo>
                  <a:lnTo>
                    <a:pt x="27687" y="25121"/>
                  </a:lnTo>
                  <a:lnTo>
                    <a:pt x="28054" y="24982"/>
                  </a:lnTo>
                  <a:lnTo>
                    <a:pt x="28294" y="24868"/>
                  </a:lnTo>
                  <a:lnTo>
                    <a:pt x="28534" y="24741"/>
                  </a:lnTo>
                  <a:lnTo>
                    <a:pt x="28762" y="24615"/>
                  </a:lnTo>
                  <a:lnTo>
                    <a:pt x="29002" y="24476"/>
                  </a:lnTo>
                  <a:lnTo>
                    <a:pt x="29230" y="24312"/>
                  </a:lnTo>
                  <a:lnTo>
                    <a:pt x="29457" y="24147"/>
                  </a:lnTo>
                  <a:lnTo>
                    <a:pt x="29672" y="23970"/>
                  </a:lnTo>
                  <a:lnTo>
                    <a:pt x="29887" y="23781"/>
                  </a:lnTo>
                  <a:lnTo>
                    <a:pt x="30114" y="23591"/>
                  </a:lnTo>
                  <a:lnTo>
                    <a:pt x="30317" y="23389"/>
                  </a:lnTo>
                  <a:lnTo>
                    <a:pt x="30532" y="23174"/>
                  </a:lnTo>
                  <a:lnTo>
                    <a:pt x="30734" y="22946"/>
                  </a:lnTo>
                  <a:lnTo>
                    <a:pt x="30936" y="22706"/>
                  </a:lnTo>
                  <a:lnTo>
                    <a:pt x="31139" y="22466"/>
                  </a:lnTo>
                  <a:lnTo>
                    <a:pt x="31530" y="21960"/>
                  </a:lnTo>
                  <a:lnTo>
                    <a:pt x="31910" y="21429"/>
                  </a:lnTo>
                  <a:lnTo>
                    <a:pt x="32276" y="20860"/>
                  </a:lnTo>
                  <a:lnTo>
                    <a:pt x="32630" y="20279"/>
                  </a:lnTo>
                  <a:lnTo>
                    <a:pt x="32972" y="19659"/>
                  </a:lnTo>
                  <a:lnTo>
                    <a:pt x="33300" y="19027"/>
                  </a:lnTo>
                  <a:lnTo>
                    <a:pt x="33616" y="18370"/>
                  </a:lnTo>
                  <a:lnTo>
                    <a:pt x="33933" y="17712"/>
                  </a:lnTo>
                  <a:lnTo>
                    <a:pt x="34223" y="17030"/>
                  </a:lnTo>
                  <a:lnTo>
                    <a:pt x="34514" y="16334"/>
                  </a:lnTo>
                  <a:lnTo>
                    <a:pt x="34780" y="15626"/>
                  </a:lnTo>
                  <a:lnTo>
                    <a:pt x="35045" y="14918"/>
                  </a:lnTo>
                  <a:lnTo>
                    <a:pt x="35298" y="14198"/>
                  </a:lnTo>
                  <a:lnTo>
                    <a:pt x="35538" y="13477"/>
                  </a:lnTo>
                  <a:lnTo>
                    <a:pt x="35766" y="12769"/>
                  </a:lnTo>
                  <a:lnTo>
                    <a:pt x="35981" y="12048"/>
                  </a:lnTo>
                  <a:lnTo>
                    <a:pt x="36196" y="11340"/>
                  </a:lnTo>
                  <a:lnTo>
                    <a:pt x="36385" y="10632"/>
                  </a:lnTo>
                  <a:lnTo>
                    <a:pt x="36575" y="9937"/>
                  </a:lnTo>
                  <a:lnTo>
                    <a:pt x="36929" y="8572"/>
                  </a:lnTo>
                  <a:lnTo>
                    <a:pt x="37232" y="7282"/>
                  </a:lnTo>
                  <a:lnTo>
                    <a:pt x="37498" y="6068"/>
                  </a:lnTo>
                  <a:lnTo>
                    <a:pt x="37536" y="5828"/>
                  </a:lnTo>
                  <a:lnTo>
                    <a:pt x="37574" y="5588"/>
                  </a:lnTo>
                  <a:lnTo>
                    <a:pt x="37586" y="5348"/>
                  </a:lnTo>
                  <a:lnTo>
                    <a:pt x="37599" y="5108"/>
                  </a:lnTo>
                  <a:lnTo>
                    <a:pt x="37599" y="4867"/>
                  </a:lnTo>
                  <a:lnTo>
                    <a:pt x="37586" y="4627"/>
                  </a:lnTo>
                  <a:lnTo>
                    <a:pt x="37561" y="4387"/>
                  </a:lnTo>
                  <a:lnTo>
                    <a:pt x="37523" y="4159"/>
                  </a:lnTo>
                  <a:lnTo>
                    <a:pt x="37485" y="3932"/>
                  </a:lnTo>
                  <a:lnTo>
                    <a:pt x="37422" y="3704"/>
                  </a:lnTo>
                  <a:lnTo>
                    <a:pt x="37359" y="3477"/>
                  </a:lnTo>
                  <a:lnTo>
                    <a:pt x="37283" y="3262"/>
                  </a:lnTo>
                  <a:lnTo>
                    <a:pt x="37194" y="3047"/>
                  </a:lnTo>
                  <a:lnTo>
                    <a:pt x="37093" y="2832"/>
                  </a:lnTo>
                  <a:lnTo>
                    <a:pt x="36992" y="2630"/>
                  </a:lnTo>
                  <a:lnTo>
                    <a:pt x="36878" y="2427"/>
                  </a:lnTo>
                  <a:lnTo>
                    <a:pt x="36752" y="2225"/>
                  </a:lnTo>
                  <a:lnTo>
                    <a:pt x="36613" y="2035"/>
                  </a:lnTo>
                  <a:lnTo>
                    <a:pt x="36474" y="1858"/>
                  </a:lnTo>
                  <a:lnTo>
                    <a:pt x="36322" y="1681"/>
                  </a:lnTo>
                  <a:lnTo>
                    <a:pt x="36170" y="1504"/>
                  </a:lnTo>
                  <a:lnTo>
                    <a:pt x="35993" y="1340"/>
                  </a:lnTo>
                  <a:lnTo>
                    <a:pt x="35829" y="1188"/>
                  </a:lnTo>
                  <a:lnTo>
                    <a:pt x="35639" y="1037"/>
                  </a:lnTo>
                  <a:lnTo>
                    <a:pt x="35450" y="898"/>
                  </a:lnTo>
                  <a:lnTo>
                    <a:pt x="35260" y="771"/>
                  </a:lnTo>
                  <a:lnTo>
                    <a:pt x="35045" y="645"/>
                  </a:lnTo>
                  <a:lnTo>
                    <a:pt x="34843" y="531"/>
                  </a:lnTo>
                  <a:lnTo>
                    <a:pt x="34615" y="430"/>
                  </a:lnTo>
                  <a:lnTo>
                    <a:pt x="34400" y="341"/>
                  </a:lnTo>
                  <a:lnTo>
                    <a:pt x="34160" y="253"/>
                  </a:lnTo>
                  <a:lnTo>
                    <a:pt x="33933" y="190"/>
                  </a:lnTo>
                  <a:lnTo>
                    <a:pt x="33680" y="126"/>
                  </a:lnTo>
                  <a:lnTo>
                    <a:pt x="33439" y="76"/>
                  </a:lnTo>
                  <a:lnTo>
                    <a:pt x="33199" y="38"/>
                  </a:lnTo>
                  <a:lnTo>
                    <a:pt x="32959" y="13"/>
                  </a:lnTo>
                  <a:lnTo>
                    <a:pt x="32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2641320" y="2511438"/>
              <a:ext cx="104058" cy="112361"/>
            </a:xfrm>
            <a:custGeom>
              <a:avLst/>
              <a:gdLst/>
              <a:ahLst/>
              <a:cxnLst/>
              <a:rect l="l" t="t" r="r" b="b"/>
              <a:pathLst>
                <a:path w="8560" h="9243" extrusionOk="0">
                  <a:moveTo>
                    <a:pt x="3187" y="1"/>
                  </a:moveTo>
                  <a:lnTo>
                    <a:pt x="3035" y="13"/>
                  </a:lnTo>
                  <a:lnTo>
                    <a:pt x="2909" y="26"/>
                  </a:lnTo>
                  <a:lnTo>
                    <a:pt x="2808" y="64"/>
                  </a:lnTo>
                  <a:lnTo>
                    <a:pt x="2732" y="102"/>
                  </a:lnTo>
                  <a:lnTo>
                    <a:pt x="2668" y="165"/>
                  </a:lnTo>
                  <a:lnTo>
                    <a:pt x="2631" y="228"/>
                  </a:lnTo>
                  <a:lnTo>
                    <a:pt x="2605" y="304"/>
                  </a:lnTo>
                  <a:lnTo>
                    <a:pt x="2605" y="393"/>
                  </a:lnTo>
                  <a:lnTo>
                    <a:pt x="2618" y="481"/>
                  </a:lnTo>
                  <a:lnTo>
                    <a:pt x="2656" y="582"/>
                  </a:lnTo>
                  <a:lnTo>
                    <a:pt x="2694" y="683"/>
                  </a:lnTo>
                  <a:lnTo>
                    <a:pt x="2757" y="785"/>
                  </a:lnTo>
                  <a:lnTo>
                    <a:pt x="2833" y="873"/>
                  </a:lnTo>
                  <a:lnTo>
                    <a:pt x="2909" y="974"/>
                  </a:lnTo>
                  <a:lnTo>
                    <a:pt x="3010" y="1050"/>
                  </a:lnTo>
                  <a:lnTo>
                    <a:pt x="3111" y="1139"/>
                  </a:lnTo>
                  <a:lnTo>
                    <a:pt x="3225" y="1202"/>
                  </a:lnTo>
                  <a:lnTo>
                    <a:pt x="3351" y="1265"/>
                  </a:lnTo>
                  <a:lnTo>
                    <a:pt x="3478" y="1316"/>
                  </a:lnTo>
                  <a:lnTo>
                    <a:pt x="3604" y="1341"/>
                  </a:lnTo>
                  <a:lnTo>
                    <a:pt x="3869" y="1391"/>
                  </a:lnTo>
                  <a:lnTo>
                    <a:pt x="4122" y="1467"/>
                  </a:lnTo>
                  <a:lnTo>
                    <a:pt x="4363" y="1543"/>
                  </a:lnTo>
                  <a:lnTo>
                    <a:pt x="4577" y="1632"/>
                  </a:lnTo>
                  <a:lnTo>
                    <a:pt x="4881" y="1758"/>
                  </a:lnTo>
                  <a:lnTo>
                    <a:pt x="5007" y="1821"/>
                  </a:lnTo>
                  <a:lnTo>
                    <a:pt x="4350" y="1657"/>
                  </a:lnTo>
                  <a:lnTo>
                    <a:pt x="3667" y="1493"/>
                  </a:lnTo>
                  <a:lnTo>
                    <a:pt x="2871" y="1328"/>
                  </a:lnTo>
                  <a:lnTo>
                    <a:pt x="2454" y="1240"/>
                  </a:lnTo>
                  <a:lnTo>
                    <a:pt x="2049" y="1176"/>
                  </a:lnTo>
                  <a:lnTo>
                    <a:pt x="1644" y="1113"/>
                  </a:lnTo>
                  <a:lnTo>
                    <a:pt x="1278" y="1075"/>
                  </a:lnTo>
                  <a:lnTo>
                    <a:pt x="949" y="1063"/>
                  </a:lnTo>
                  <a:lnTo>
                    <a:pt x="671" y="1063"/>
                  </a:lnTo>
                  <a:lnTo>
                    <a:pt x="545" y="1075"/>
                  </a:lnTo>
                  <a:lnTo>
                    <a:pt x="443" y="1101"/>
                  </a:lnTo>
                  <a:lnTo>
                    <a:pt x="355" y="1126"/>
                  </a:lnTo>
                  <a:lnTo>
                    <a:pt x="292" y="1164"/>
                  </a:lnTo>
                  <a:lnTo>
                    <a:pt x="191" y="1265"/>
                  </a:lnTo>
                  <a:lnTo>
                    <a:pt x="115" y="1366"/>
                  </a:lnTo>
                  <a:lnTo>
                    <a:pt x="51" y="1480"/>
                  </a:lnTo>
                  <a:lnTo>
                    <a:pt x="14" y="1594"/>
                  </a:lnTo>
                  <a:lnTo>
                    <a:pt x="1" y="1720"/>
                  </a:lnTo>
                  <a:lnTo>
                    <a:pt x="1" y="1847"/>
                  </a:lnTo>
                  <a:lnTo>
                    <a:pt x="26" y="1986"/>
                  </a:lnTo>
                  <a:lnTo>
                    <a:pt x="77" y="2112"/>
                  </a:lnTo>
                  <a:lnTo>
                    <a:pt x="140" y="2238"/>
                  </a:lnTo>
                  <a:lnTo>
                    <a:pt x="216" y="2352"/>
                  </a:lnTo>
                  <a:lnTo>
                    <a:pt x="317" y="2466"/>
                  </a:lnTo>
                  <a:lnTo>
                    <a:pt x="431" y="2580"/>
                  </a:lnTo>
                  <a:lnTo>
                    <a:pt x="557" y="2668"/>
                  </a:lnTo>
                  <a:lnTo>
                    <a:pt x="709" y="2744"/>
                  </a:lnTo>
                  <a:lnTo>
                    <a:pt x="873" y="2807"/>
                  </a:lnTo>
                  <a:lnTo>
                    <a:pt x="1050" y="2858"/>
                  </a:lnTo>
                  <a:lnTo>
                    <a:pt x="1012" y="2871"/>
                  </a:lnTo>
                  <a:lnTo>
                    <a:pt x="886" y="2896"/>
                  </a:lnTo>
                  <a:lnTo>
                    <a:pt x="722" y="2946"/>
                  </a:lnTo>
                  <a:lnTo>
                    <a:pt x="633" y="2984"/>
                  </a:lnTo>
                  <a:lnTo>
                    <a:pt x="532" y="3035"/>
                  </a:lnTo>
                  <a:lnTo>
                    <a:pt x="443" y="3098"/>
                  </a:lnTo>
                  <a:lnTo>
                    <a:pt x="342" y="3161"/>
                  </a:lnTo>
                  <a:lnTo>
                    <a:pt x="254" y="3250"/>
                  </a:lnTo>
                  <a:lnTo>
                    <a:pt x="178" y="3351"/>
                  </a:lnTo>
                  <a:lnTo>
                    <a:pt x="102" y="3465"/>
                  </a:lnTo>
                  <a:lnTo>
                    <a:pt x="51" y="3591"/>
                  </a:lnTo>
                  <a:lnTo>
                    <a:pt x="14" y="3730"/>
                  </a:lnTo>
                  <a:lnTo>
                    <a:pt x="1" y="3895"/>
                  </a:lnTo>
                  <a:lnTo>
                    <a:pt x="14" y="4059"/>
                  </a:lnTo>
                  <a:lnTo>
                    <a:pt x="39" y="4211"/>
                  </a:lnTo>
                  <a:lnTo>
                    <a:pt x="89" y="4350"/>
                  </a:lnTo>
                  <a:lnTo>
                    <a:pt x="165" y="4476"/>
                  </a:lnTo>
                  <a:lnTo>
                    <a:pt x="254" y="4577"/>
                  </a:lnTo>
                  <a:lnTo>
                    <a:pt x="342" y="4678"/>
                  </a:lnTo>
                  <a:lnTo>
                    <a:pt x="443" y="4767"/>
                  </a:lnTo>
                  <a:lnTo>
                    <a:pt x="557" y="4843"/>
                  </a:lnTo>
                  <a:lnTo>
                    <a:pt x="658" y="4906"/>
                  </a:lnTo>
                  <a:lnTo>
                    <a:pt x="759" y="4957"/>
                  </a:lnTo>
                  <a:lnTo>
                    <a:pt x="949" y="5032"/>
                  </a:lnTo>
                  <a:lnTo>
                    <a:pt x="1075" y="5083"/>
                  </a:lnTo>
                  <a:lnTo>
                    <a:pt x="1126" y="5096"/>
                  </a:lnTo>
                  <a:lnTo>
                    <a:pt x="1113" y="5146"/>
                  </a:lnTo>
                  <a:lnTo>
                    <a:pt x="1075" y="5285"/>
                  </a:lnTo>
                  <a:lnTo>
                    <a:pt x="1038" y="5500"/>
                  </a:lnTo>
                  <a:lnTo>
                    <a:pt x="1025" y="5614"/>
                  </a:lnTo>
                  <a:lnTo>
                    <a:pt x="1025" y="5753"/>
                  </a:lnTo>
                  <a:lnTo>
                    <a:pt x="1038" y="5892"/>
                  </a:lnTo>
                  <a:lnTo>
                    <a:pt x="1050" y="6044"/>
                  </a:lnTo>
                  <a:lnTo>
                    <a:pt x="1088" y="6196"/>
                  </a:lnTo>
                  <a:lnTo>
                    <a:pt x="1151" y="6335"/>
                  </a:lnTo>
                  <a:lnTo>
                    <a:pt x="1227" y="6486"/>
                  </a:lnTo>
                  <a:lnTo>
                    <a:pt x="1341" y="6625"/>
                  </a:lnTo>
                  <a:lnTo>
                    <a:pt x="1467" y="6764"/>
                  </a:lnTo>
                  <a:lnTo>
                    <a:pt x="1632" y="6891"/>
                  </a:lnTo>
                  <a:lnTo>
                    <a:pt x="1644" y="6941"/>
                  </a:lnTo>
                  <a:lnTo>
                    <a:pt x="1670" y="7068"/>
                  </a:lnTo>
                  <a:lnTo>
                    <a:pt x="1720" y="7258"/>
                  </a:lnTo>
                  <a:lnTo>
                    <a:pt x="1758" y="7371"/>
                  </a:lnTo>
                  <a:lnTo>
                    <a:pt x="1821" y="7498"/>
                  </a:lnTo>
                  <a:lnTo>
                    <a:pt x="1885" y="7612"/>
                  </a:lnTo>
                  <a:lnTo>
                    <a:pt x="1960" y="7738"/>
                  </a:lnTo>
                  <a:lnTo>
                    <a:pt x="2049" y="7864"/>
                  </a:lnTo>
                  <a:lnTo>
                    <a:pt x="2150" y="7978"/>
                  </a:lnTo>
                  <a:lnTo>
                    <a:pt x="2277" y="8092"/>
                  </a:lnTo>
                  <a:lnTo>
                    <a:pt x="2416" y="8193"/>
                  </a:lnTo>
                  <a:lnTo>
                    <a:pt x="2580" y="8282"/>
                  </a:lnTo>
                  <a:lnTo>
                    <a:pt x="2757" y="8357"/>
                  </a:lnTo>
                  <a:lnTo>
                    <a:pt x="2972" y="8421"/>
                  </a:lnTo>
                  <a:lnTo>
                    <a:pt x="3263" y="8497"/>
                  </a:lnTo>
                  <a:lnTo>
                    <a:pt x="3983" y="8636"/>
                  </a:lnTo>
                  <a:lnTo>
                    <a:pt x="4830" y="8787"/>
                  </a:lnTo>
                  <a:lnTo>
                    <a:pt x="5715" y="8926"/>
                  </a:lnTo>
                  <a:lnTo>
                    <a:pt x="7258" y="9154"/>
                  </a:lnTo>
                  <a:lnTo>
                    <a:pt x="7915" y="9242"/>
                  </a:lnTo>
                  <a:lnTo>
                    <a:pt x="8560" y="2289"/>
                  </a:lnTo>
                  <a:lnTo>
                    <a:pt x="8269" y="2049"/>
                  </a:lnTo>
                  <a:lnTo>
                    <a:pt x="7940" y="1783"/>
                  </a:lnTo>
                  <a:lnTo>
                    <a:pt x="7536" y="1480"/>
                  </a:lnTo>
                  <a:lnTo>
                    <a:pt x="7081" y="1151"/>
                  </a:lnTo>
                  <a:lnTo>
                    <a:pt x="6840" y="999"/>
                  </a:lnTo>
                  <a:lnTo>
                    <a:pt x="6600" y="848"/>
                  </a:lnTo>
                  <a:lnTo>
                    <a:pt x="6360" y="709"/>
                  </a:lnTo>
                  <a:lnTo>
                    <a:pt x="6120" y="595"/>
                  </a:lnTo>
                  <a:lnTo>
                    <a:pt x="5892" y="494"/>
                  </a:lnTo>
                  <a:lnTo>
                    <a:pt x="5677" y="418"/>
                  </a:lnTo>
                  <a:lnTo>
                    <a:pt x="5248" y="304"/>
                  </a:lnTo>
                  <a:lnTo>
                    <a:pt x="4805" y="203"/>
                  </a:lnTo>
                  <a:lnTo>
                    <a:pt x="4350" y="115"/>
                  </a:lnTo>
                  <a:lnTo>
                    <a:pt x="3920" y="39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2615050" y="2422453"/>
              <a:ext cx="68707" cy="98989"/>
            </a:xfrm>
            <a:custGeom>
              <a:avLst/>
              <a:gdLst/>
              <a:ahLst/>
              <a:cxnLst/>
              <a:rect l="l" t="t" r="r" b="b"/>
              <a:pathLst>
                <a:path w="5652" h="8143" extrusionOk="0">
                  <a:moveTo>
                    <a:pt x="1075" y="1"/>
                  </a:moveTo>
                  <a:lnTo>
                    <a:pt x="973" y="13"/>
                  </a:lnTo>
                  <a:lnTo>
                    <a:pt x="860" y="26"/>
                  </a:lnTo>
                  <a:lnTo>
                    <a:pt x="759" y="51"/>
                  </a:lnTo>
                  <a:lnTo>
                    <a:pt x="657" y="102"/>
                  </a:lnTo>
                  <a:lnTo>
                    <a:pt x="544" y="152"/>
                  </a:lnTo>
                  <a:lnTo>
                    <a:pt x="455" y="228"/>
                  </a:lnTo>
                  <a:lnTo>
                    <a:pt x="367" y="329"/>
                  </a:lnTo>
                  <a:lnTo>
                    <a:pt x="278" y="443"/>
                  </a:lnTo>
                  <a:lnTo>
                    <a:pt x="215" y="582"/>
                  </a:lnTo>
                  <a:lnTo>
                    <a:pt x="152" y="734"/>
                  </a:lnTo>
                  <a:lnTo>
                    <a:pt x="126" y="886"/>
                  </a:lnTo>
                  <a:lnTo>
                    <a:pt x="101" y="1037"/>
                  </a:lnTo>
                  <a:lnTo>
                    <a:pt x="89" y="1189"/>
                  </a:lnTo>
                  <a:lnTo>
                    <a:pt x="101" y="1328"/>
                  </a:lnTo>
                  <a:lnTo>
                    <a:pt x="114" y="1467"/>
                  </a:lnTo>
                  <a:lnTo>
                    <a:pt x="126" y="1606"/>
                  </a:lnTo>
                  <a:lnTo>
                    <a:pt x="152" y="1720"/>
                  </a:lnTo>
                  <a:lnTo>
                    <a:pt x="215" y="1935"/>
                  </a:lnTo>
                  <a:lnTo>
                    <a:pt x="278" y="2112"/>
                  </a:lnTo>
                  <a:lnTo>
                    <a:pt x="354" y="2251"/>
                  </a:lnTo>
                  <a:lnTo>
                    <a:pt x="329" y="2276"/>
                  </a:lnTo>
                  <a:lnTo>
                    <a:pt x="253" y="2352"/>
                  </a:lnTo>
                  <a:lnTo>
                    <a:pt x="164" y="2479"/>
                  </a:lnTo>
                  <a:lnTo>
                    <a:pt x="114" y="2554"/>
                  </a:lnTo>
                  <a:lnTo>
                    <a:pt x="76" y="2656"/>
                  </a:lnTo>
                  <a:lnTo>
                    <a:pt x="38" y="2757"/>
                  </a:lnTo>
                  <a:lnTo>
                    <a:pt x="13" y="2883"/>
                  </a:lnTo>
                  <a:lnTo>
                    <a:pt x="0" y="3010"/>
                  </a:lnTo>
                  <a:lnTo>
                    <a:pt x="0" y="3149"/>
                  </a:lnTo>
                  <a:lnTo>
                    <a:pt x="25" y="3313"/>
                  </a:lnTo>
                  <a:lnTo>
                    <a:pt x="63" y="3477"/>
                  </a:lnTo>
                  <a:lnTo>
                    <a:pt x="126" y="3667"/>
                  </a:lnTo>
                  <a:lnTo>
                    <a:pt x="215" y="3857"/>
                  </a:lnTo>
                  <a:lnTo>
                    <a:pt x="164" y="3970"/>
                  </a:lnTo>
                  <a:lnTo>
                    <a:pt x="126" y="4097"/>
                  </a:lnTo>
                  <a:lnTo>
                    <a:pt x="101" y="4261"/>
                  </a:lnTo>
                  <a:lnTo>
                    <a:pt x="101" y="4350"/>
                  </a:lnTo>
                  <a:lnTo>
                    <a:pt x="101" y="4438"/>
                  </a:lnTo>
                  <a:lnTo>
                    <a:pt x="114" y="4527"/>
                  </a:lnTo>
                  <a:lnTo>
                    <a:pt x="126" y="4628"/>
                  </a:lnTo>
                  <a:lnTo>
                    <a:pt x="164" y="4716"/>
                  </a:lnTo>
                  <a:lnTo>
                    <a:pt x="215" y="4805"/>
                  </a:lnTo>
                  <a:lnTo>
                    <a:pt x="278" y="4893"/>
                  </a:lnTo>
                  <a:lnTo>
                    <a:pt x="354" y="4982"/>
                  </a:lnTo>
                  <a:lnTo>
                    <a:pt x="329" y="5032"/>
                  </a:lnTo>
                  <a:lnTo>
                    <a:pt x="278" y="5197"/>
                  </a:lnTo>
                  <a:lnTo>
                    <a:pt x="253" y="5298"/>
                  </a:lnTo>
                  <a:lnTo>
                    <a:pt x="240" y="5437"/>
                  </a:lnTo>
                  <a:lnTo>
                    <a:pt x="228" y="5576"/>
                  </a:lnTo>
                  <a:lnTo>
                    <a:pt x="240" y="5740"/>
                  </a:lnTo>
                  <a:lnTo>
                    <a:pt x="266" y="5917"/>
                  </a:lnTo>
                  <a:lnTo>
                    <a:pt x="303" y="6094"/>
                  </a:lnTo>
                  <a:lnTo>
                    <a:pt x="379" y="6284"/>
                  </a:lnTo>
                  <a:lnTo>
                    <a:pt x="480" y="6486"/>
                  </a:lnTo>
                  <a:lnTo>
                    <a:pt x="619" y="6676"/>
                  </a:lnTo>
                  <a:lnTo>
                    <a:pt x="695" y="6777"/>
                  </a:lnTo>
                  <a:lnTo>
                    <a:pt x="796" y="6878"/>
                  </a:lnTo>
                  <a:lnTo>
                    <a:pt x="898" y="6979"/>
                  </a:lnTo>
                  <a:lnTo>
                    <a:pt x="1011" y="7081"/>
                  </a:lnTo>
                  <a:lnTo>
                    <a:pt x="1125" y="7169"/>
                  </a:lnTo>
                  <a:lnTo>
                    <a:pt x="1264" y="7270"/>
                  </a:lnTo>
                  <a:lnTo>
                    <a:pt x="1555" y="7447"/>
                  </a:lnTo>
                  <a:lnTo>
                    <a:pt x="1846" y="7599"/>
                  </a:lnTo>
                  <a:lnTo>
                    <a:pt x="2137" y="7738"/>
                  </a:lnTo>
                  <a:lnTo>
                    <a:pt x="2427" y="7839"/>
                  </a:lnTo>
                  <a:lnTo>
                    <a:pt x="2706" y="7928"/>
                  </a:lnTo>
                  <a:lnTo>
                    <a:pt x="2971" y="7991"/>
                  </a:lnTo>
                  <a:lnTo>
                    <a:pt x="3236" y="8041"/>
                  </a:lnTo>
                  <a:lnTo>
                    <a:pt x="3477" y="8079"/>
                  </a:lnTo>
                  <a:lnTo>
                    <a:pt x="3704" y="8105"/>
                  </a:lnTo>
                  <a:lnTo>
                    <a:pt x="3907" y="8130"/>
                  </a:lnTo>
                  <a:lnTo>
                    <a:pt x="4248" y="8142"/>
                  </a:lnTo>
                  <a:lnTo>
                    <a:pt x="4475" y="8130"/>
                  </a:lnTo>
                  <a:lnTo>
                    <a:pt x="4551" y="8130"/>
                  </a:lnTo>
                  <a:lnTo>
                    <a:pt x="4008" y="6638"/>
                  </a:lnTo>
                  <a:lnTo>
                    <a:pt x="4261" y="6613"/>
                  </a:lnTo>
                  <a:lnTo>
                    <a:pt x="4501" y="6562"/>
                  </a:lnTo>
                  <a:lnTo>
                    <a:pt x="4615" y="6524"/>
                  </a:lnTo>
                  <a:lnTo>
                    <a:pt x="4716" y="6474"/>
                  </a:lnTo>
                  <a:lnTo>
                    <a:pt x="4817" y="6436"/>
                  </a:lnTo>
                  <a:lnTo>
                    <a:pt x="4905" y="6373"/>
                  </a:lnTo>
                  <a:lnTo>
                    <a:pt x="4981" y="6322"/>
                  </a:lnTo>
                  <a:lnTo>
                    <a:pt x="5044" y="6259"/>
                  </a:lnTo>
                  <a:lnTo>
                    <a:pt x="5095" y="6183"/>
                  </a:lnTo>
                  <a:lnTo>
                    <a:pt x="5133" y="6107"/>
                  </a:lnTo>
                  <a:lnTo>
                    <a:pt x="5158" y="6031"/>
                  </a:lnTo>
                  <a:lnTo>
                    <a:pt x="5171" y="5955"/>
                  </a:lnTo>
                  <a:lnTo>
                    <a:pt x="5158" y="5867"/>
                  </a:lnTo>
                  <a:lnTo>
                    <a:pt x="5120" y="5778"/>
                  </a:lnTo>
                  <a:lnTo>
                    <a:pt x="5070" y="5677"/>
                  </a:lnTo>
                  <a:lnTo>
                    <a:pt x="4994" y="5589"/>
                  </a:lnTo>
                  <a:lnTo>
                    <a:pt x="4905" y="5513"/>
                  </a:lnTo>
                  <a:lnTo>
                    <a:pt x="4804" y="5450"/>
                  </a:lnTo>
                  <a:lnTo>
                    <a:pt x="4690" y="5386"/>
                  </a:lnTo>
                  <a:lnTo>
                    <a:pt x="4577" y="5336"/>
                  </a:lnTo>
                  <a:lnTo>
                    <a:pt x="4336" y="5260"/>
                  </a:lnTo>
                  <a:lnTo>
                    <a:pt x="4109" y="5209"/>
                  </a:lnTo>
                  <a:lnTo>
                    <a:pt x="3907" y="5184"/>
                  </a:lnTo>
                  <a:lnTo>
                    <a:pt x="3730" y="5159"/>
                  </a:lnTo>
                  <a:lnTo>
                    <a:pt x="3730" y="5159"/>
                  </a:lnTo>
                  <a:lnTo>
                    <a:pt x="3957" y="5172"/>
                  </a:lnTo>
                  <a:lnTo>
                    <a:pt x="4185" y="5172"/>
                  </a:lnTo>
                  <a:lnTo>
                    <a:pt x="4463" y="5146"/>
                  </a:lnTo>
                  <a:lnTo>
                    <a:pt x="4602" y="5134"/>
                  </a:lnTo>
                  <a:lnTo>
                    <a:pt x="4741" y="5108"/>
                  </a:lnTo>
                  <a:lnTo>
                    <a:pt x="4867" y="5070"/>
                  </a:lnTo>
                  <a:lnTo>
                    <a:pt x="4994" y="5020"/>
                  </a:lnTo>
                  <a:lnTo>
                    <a:pt x="5108" y="4969"/>
                  </a:lnTo>
                  <a:lnTo>
                    <a:pt x="5196" y="4893"/>
                  </a:lnTo>
                  <a:lnTo>
                    <a:pt x="5272" y="4818"/>
                  </a:lnTo>
                  <a:lnTo>
                    <a:pt x="5297" y="4767"/>
                  </a:lnTo>
                  <a:lnTo>
                    <a:pt x="5323" y="4716"/>
                  </a:lnTo>
                  <a:lnTo>
                    <a:pt x="5348" y="4615"/>
                  </a:lnTo>
                  <a:lnTo>
                    <a:pt x="5360" y="4514"/>
                  </a:lnTo>
                  <a:lnTo>
                    <a:pt x="5360" y="4426"/>
                  </a:lnTo>
                  <a:lnTo>
                    <a:pt x="5348" y="4350"/>
                  </a:lnTo>
                  <a:lnTo>
                    <a:pt x="5335" y="4274"/>
                  </a:lnTo>
                  <a:lnTo>
                    <a:pt x="5310" y="4198"/>
                  </a:lnTo>
                  <a:lnTo>
                    <a:pt x="5234" y="4084"/>
                  </a:lnTo>
                  <a:lnTo>
                    <a:pt x="5158" y="3983"/>
                  </a:lnTo>
                  <a:lnTo>
                    <a:pt x="5095" y="3907"/>
                  </a:lnTo>
                  <a:lnTo>
                    <a:pt x="5019" y="3857"/>
                  </a:lnTo>
                  <a:lnTo>
                    <a:pt x="5133" y="3844"/>
                  </a:lnTo>
                  <a:lnTo>
                    <a:pt x="5234" y="3831"/>
                  </a:lnTo>
                  <a:lnTo>
                    <a:pt x="5335" y="3793"/>
                  </a:lnTo>
                  <a:lnTo>
                    <a:pt x="5411" y="3743"/>
                  </a:lnTo>
                  <a:lnTo>
                    <a:pt x="5487" y="3680"/>
                  </a:lnTo>
                  <a:lnTo>
                    <a:pt x="5550" y="3616"/>
                  </a:lnTo>
                  <a:lnTo>
                    <a:pt x="5601" y="3541"/>
                  </a:lnTo>
                  <a:lnTo>
                    <a:pt x="5639" y="3452"/>
                  </a:lnTo>
                  <a:lnTo>
                    <a:pt x="5651" y="3364"/>
                  </a:lnTo>
                  <a:lnTo>
                    <a:pt x="5651" y="3275"/>
                  </a:lnTo>
                  <a:lnTo>
                    <a:pt x="5639" y="3174"/>
                  </a:lnTo>
                  <a:lnTo>
                    <a:pt x="5601" y="3085"/>
                  </a:lnTo>
                  <a:lnTo>
                    <a:pt x="5537" y="2997"/>
                  </a:lnTo>
                  <a:lnTo>
                    <a:pt x="5449" y="2896"/>
                  </a:lnTo>
                  <a:lnTo>
                    <a:pt x="5348" y="2807"/>
                  </a:lnTo>
                  <a:lnTo>
                    <a:pt x="5209" y="2731"/>
                  </a:lnTo>
                  <a:lnTo>
                    <a:pt x="5044" y="2656"/>
                  </a:lnTo>
                  <a:lnTo>
                    <a:pt x="4855" y="2592"/>
                  </a:lnTo>
                  <a:lnTo>
                    <a:pt x="4652" y="2542"/>
                  </a:lnTo>
                  <a:lnTo>
                    <a:pt x="4438" y="2491"/>
                  </a:lnTo>
                  <a:lnTo>
                    <a:pt x="4210" y="2453"/>
                  </a:lnTo>
                  <a:lnTo>
                    <a:pt x="3982" y="2428"/>
                  </a:lnTo>
                  <a:lnTo>
                    <a:pt x="3527" y="2403"/>
                  </a:lnTo>
                  <a:lnTo>
                    <a:pt x="3110" y="2390"/>
                  </a:lnTo>
                  <a:lnTo>
                    <a:pt x="2453" y="2390"/>
                  </a:lnTo>
                  <a:lnTo>
                    <a:pt x="2326" y="2061"/>
                  </a:lnTo>
                  <a:lnTo>
                    <a:pt x="2883" y="2061"/>
                  </a:lnTo>
                  <a:lnTo>
                    <a:pt x="3325" y="2099"/>
                  </a:lnTo>
                  <a:lnTo>
                    <a:pt x="3578" y="2125"/>
                  </a:lnTo>
                  <a:lnTo>
                    <a:pt x="3856" y="2150"/>
                  </a:lnTo>
                  <a:lnTo>
                    <a:pt x="4020" y="2175"/>
                  </a:lnTo>
                  <a:lnTo>
                    <a:pt x="4185" y="2175"/>
                  </a:lnTo>
                  <a:lnTo>
                    <a:pt x="4349" y="2163"/>
                  </a:lnTo>
                  <a:lnTo>
                    <a:pt x="4513" y="2137"/>
                  </a:lnTo>
                  <a:lnTo>
                    <a:pt x="4665" y="2087"/>
                  </a:lnTo>
                  <a:lnTo>
                    <a:pt x="4804" y="2036"/>
                  </a:lnTo>
                  <a:lnTo>
                    <a:pt x="4931" y="1973"/>
                  </a:lnTo>
                  <a:lnTo>
                    <a:pt x="5044" y="1884"/>
                  </a:lnTo>
                  <a:lnTo>
                    <a:pt x="5120" y="1796"/>
                  </a:lnTo>
                  <a:lnTo>
                    <a:pt x="5158" y="1745"/>
                  </a:lnTo>
                  <a:lnTo>
                    <a:pt x="5183" y="1695"/>
                  </a:lnTo>
                  <a:lnTo>
                    <a:pt x="5196" y="1632"/>
                  </a:lnTo>
                  <a:lnTo>
                    <a:pt x="5209" y="1568"/>
                  </a:lnTo>
                  <a:lnTo>
                    <a:pt x="5209" y="1518"/>
                  </a:lnTo>
                  <a:lnTo>
                    <a:pt x="5196" y="1442"/>
                  </a:lnTo>
                  <a:lnTo>
                    <a:pt x="5183" y="1379"/>
                  </a:lnTo>
                  <a:lnTo>
                    <a:pt x="5158" y="1303"/>
                  </a:lnTo>
                  <a:lnTo>
                    <a:pt x="5108" y="1240"/>
                  </a:lnTo>
                  <a:lnTo>
                    <a:pt x="5070" y="1164"/>
                  </a:lnTo>
                  <a:lnTo>
                    <a:pt x="5006" y="1075"/>
                  </a:lnTo>
                  <a:lnTo>
                    <a:pt x="4931" y="999"/>
                  </a:lnTo>
                  <a:lnTo>
                    <a:pt x="4754" y="835"/>
                  </a:lnTo>
                  <a:lnTo>
                    <a:pt x="4640" y="747"/>
                  </a:lnTo>
                  <a:lnTo>
                    <a:pt x="4526" y="671"/>
                  </a:lnTo>
                  <a:lnTo>
                    <a:pt x="4286" y="532"/>
                  </a:lnTo>
                  <a:lnTo>
                    <a:pt x="4033" y="405"/>
                  </a:lnTo>
                  <a:lnTo>
                    <a:pt x="3767" y="317"/>
                  </a:lnTo>
                  <a:lnTo>
                    <a:pt x="3502" y="241"/>
                  </a:lnTo>
                  <a:lnTo>
                    <a:pt x="3224" y="178"/>
                  </a:lnTo>
                  <a:lnTo>
                    <a:pt x="2958" y="127"/>
                  </a:lnTo>
                  <a:lnTo>
                    <a:pt x="2693" y="89"/>
                  </a:lnTo>
                  <a:lnTo>
                    <a:pt x="2453" y="64"/>
                  </a:lnTo>
                  <a:lnTo>
                    <a:pt x="2225" y="51"/>
                  </a:lnTo>
                  <a:lnTo>
                    <a:pt x="1833" y="39"/>
                  </a:lnTo>
                  <a:lnTo>
                    <a:pt x="1580" y="39"/>
                  </a:lnTo>
                  <a:lnTo>
                    <a:pt x="1479" y="51"/>
                  </a:lnTo>
                  <a:lnTo>
                    <a:pt x="1441" y="39"/>
                  </a:lnTo>
                  <a:lnTo>
                    <a:pt x="1327" y="13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2085753" y="1451470"/>
              <a:ext cx="618597" cy="618755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20"/>
          <p:cNvGrpSpPr/>
          <p:nvPr/>
        </p:nvGrpSpPr>
        <p:grpSpPr>
          <a:xfrm>
            <a:off x="567975" y="1471072"/>
            <a:ext cx="1479967" cy="1262653"/>
            <a:chOff x="457180" y="1295267"/>
            <a:chExt cx="1796730" cy="1262653"/>
          </a:xfrm>
        </p:grpSpPr>
        <p:sp>
          <p:nvSpPr>
            <p:cNvPr id="294" name="Google Shape;294;p20"/>
            <p:cNvSpPr txBox="1"/>
            <p:nvPr/>
          </p:nvSpPr>
          <p:spPr>
            <a:xfrm>
              <a:off x="457180" y="1295267"/>
              <a:ext cx="1796700" cy="5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Strategic analysis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" name="Google Shape;295;p20"/>
            <p:cNvSpPr txBox="1"/>
            <p:nvPr/>
          </p:nvSpPr>
          <p:spPr>
            <a:xfrm>
              <a:off x="457211" y="1851120"/>
              <a:ext cx="17967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but is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3" name="Google Shape;303;p20"/>
          <p:cNvSpPr txBox="1"/>
          <p:nvPr/>
        </p:nvSpPr>
        <p:spPr>
          <a:xfrm>
            <a:off x="3628315" y="3950400"/>
            <a:ext cx="714300" cy="37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図 3" descr="グラフィカル ユーザー インターフェイス, グラフ&#10;&#10;説明は自動で生成されたものです">
            <a:extLst>
              <a:ext uri="{FF2B5EF4-FFF2-40B4-BE49-F238E27FC236}">
                <a16:creationId xmlns:a16="http://schemas.microsoft.com/office/drawing/2014/main" id="{894611AB-A746-3792-21F3-A3C5B25E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4" t="13415" r="10086" b="41159"/>
          <a:stretch/>
        </p:blipFill>
        <p:spPr>
          <a:xfrm>
            <a:off x="1007685" y="3227048"/>
            <a:ext cx="4258795" cy="1751745"/>
          </a:xfrm>
          <a:prstGeom prst="rect">
            <a:avLst/>
          </a:prstGeom>
        </p:spPr>
      </p:pic>
      <p:pic>
        <p:nvPicPr>
          <p:cNvPr id="4" name="図 4" descr="グラフィカル ユーザー インターフェイス, グラフ&#10;&#10;説明は自動で生成されたものです">
            <a:extLst>
              <a:ext uri="{FF2B5EF4-FFF2-40B4-BE49-F238E27FC236}">
                <a16:creationId xmlns:a16="http://schemas.microsoft.com/office/drawing/2014/main" id="{1DA733FC-9867-A5B0-4934-03BEAE32B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4" t="21893" r="1115" b="19180"/>
          <a:stretch/>
        </p:blipFill>
        <p:spPr>
          <a:xfrm>
            <a:off x="323337" y="961233"/>
            <a:ext cx="4662369" cy="1919265"/>
          </a:xfrm>
          <a:prstGeom prst="rect">
            <a:avLst/>
          </a:prstGeom>
        </p:spPr>
      </p:pic>
      <p:pic>
        <p:nvPicPr>
          <p:cNvPr id="5" name="図 5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5D800C64-D0AC-9C87-AE98-29E22BC26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503" y="1672032"/>
            <a:ext cx="3997492" cy="1619573"/>
          </a:xfrm>
          <a:prstGeom prst="rect">
            <a:avLst/>
          </a:prstGeom>
        </p:spPr>
      </p:pic>
      <p:pic>
        <p:nvPicPr>
          <p:cNvPr id="6" name="図 6">
            <a:extLst>
              <a:ext uri="{FF2B5EF4-FFF2-40B4-BE49-F238E27FC236}">
                <a16:creationId xmlns:a16="http://schemas.microsoft.com/office/drawing/2014/main" id="{039CC053-A5A7-F0C6-34CF-7C035E446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573" y="187310"/>
            <a:ext cx="1873527" cy="13564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52AFB19F-B6BE-0275-D6E2-ECC0508D9DEF}"/>
                  </a:ext>
                </a:extLst>
              </p14:cNvPr>
              <p14:cNvContentPartPr/>
              <p14:nvPr/>
            </p14:nvContentPartPr>
            <p14:xfrm>
              <a:off x="1842426" y="2405268"/>
              <a:ext cx="3240" cy="292680"/>
            </p14:xfrm>
          </p:contentPart>
        </mc:Choice>
        <mc:Fallback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52AFB19F-B6BE-0275-D6E2-ECC0508D9D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1676" y="2297268"/>
                <a:ext cx="124335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65E28D11-C9A3-0629-2539-5F755BE9ADE8}"/>
                  </a:ext>
                </a:extLst>
              </p14:cNvPr>
              <p14:cNvContentPartPr/>
              <p14:nvPr/>
            </p14:nvContentPartPr>
            <p14:xfrm>
              <a:off x="2540826" y="4563108"/>
              <a:ext cx="2880" cy="281880"/>
            </p14:xfrm>
          </p:contentPart>
        </mc:Choice>
        <mc:Fallback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65E28D11-C9A3-0629-2539-5F755BE9AD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2826" y="4455246"/>
                <a:ext cx="98560" cy="497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91C71632-20E2-28B3-9936-D3A122FBBC5C}"/>
                  </a:ext>
                </a:extLst>
              </p14:cNvPr>
              <p14:cNvContentPartPr/>
              <p14:nvPr/>
            </p14:nvContentPartPr>
            <p14:xfrm>
              <a:off x="8247906" y="2911788"/>
              <a:ext cx="360" cy="167400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91C71632-20E2-28B3-9936-D3A122FBBC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93906" y="2803788"/>
                <a:ext cx="108000" cy="383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BE1380-F57B-0785-5B13-611F3319C0F8}"/>
              </a:ext>
            </a:extLst>
          </p:cNvPr>
          <p:cNvSpPr txBox="1"/>
          <p:nvPr/>
        </p:nvSpPr>
        <p:spPr>
          <a:xfrm>
            <a:off x="5980386" y="3950400"/>
            <a:ext cx="172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弘明寺駅</a:t>
            </a:r>
          </a:p>
        </p:txBody>
      </p:sp>
    </p:spTree>
    <p:extLst>
      <p:ext uri="{BB962C8B-B14F-4D97-AF65-F5344CB8AC3E}">
        <p14:creationId xmlns:p14="http://schemas.microsoft.com/office/powerpoint/2010/main" val="306507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3DF4C2-9D70-304B-554B-7AD3659D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83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期待の新星☆弘明寺☆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EFE447-6B9B-D156-73B6-990B99B67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23227"/>
            <a:ext cx="3160644" cy="4231443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ja-JP" altLang="en-US" sz="2000"/>
              <a:t>☆弘明寺駅の魅力</a:t>
            </a:r>
            <a:endParaRPr lang="en-US" altLang="ja-JP" sz="2000" dirty="0"/>
          </a:p>
          <a:p>
            <a:pPr marL="139700" indent="0">
              <a:buNone/>
            </a:pPr>
            <a:endParaRPr lang="ja-JP" altLang="en-US" sz="2000" dirty="0"/>
          </a:p>
          <a:p>
            <a:r>
              <a:rPr lang="ja-JP" altLang="en-US" sz="2000"/>
              <a:t>上大岡（徒歩圏内）、横浜に近い</a:t>
            </a:r>
            <a:r>
              <a:rPr lang="ja-JP" altLang="en-US" sz="2000" dirty="0"/>
              <a:t>！</a:t>
            </a:r>
            <a:endParaRPr lang="en-US" altLang="ja-JP" sz="2000" dirty="0"/>
          </a:p>
          <a:p>
            <a:r>
              <a:rPr lang="ja-JP" altLang="en-US" sz="2000"/>
              <a:t>近くに商店街があり、物価も安い！</a:t>
            </a:r>
            <a:r>
              <a:rPr lang="ja-JP" altLang="en-US" sz="2000" dirty="0"/>
              <a:t>温泉も</a:t>
            </a:r>
            <a:r>
              <a:rPr lang="en-US" altLang="ja-JP" sz="2000"/>
              <a:t>⁉</a:t>
            </a:r>
            <a:endParaRPr lang="ja-JP" altLang="en-US" sz="2000"/>
          </a:p>
          <a:p>
            <a:r>
              <a:rPr lang="ja-JP" altLang="en-US" sz="2000"/>
              <a:t>市営地下鉄も近くにある</a:t>
            </a:r>
            <a:r>
              <a:rPr lang="ja-JP" altLang="en-US" sz="2000" dirty="0"/>
              <a:t>！</a:t>
            </a:r>
            <a:endParaRPr lang="en-US" altLang="ja-JP" sz="2000" dirty="0"/>
          </a:p>
          <a:p>
            <a:r>
              <a:rPr lang="ja-JP" altLang="en-US" sz="2000"/>
              <a:t>弘明寺駅なだけあって</a:t>
            </a:r>
            <a:r>
              <a:rPr lang="ja-JP" altLang="en-US" sz="2000" dirty="0"/>
              <a:t>弘明寺がある！</a:t>
            </a:r>
            <a:endParaRPr lang="en-US" altLang="ja-JP" sz="2000" dirty="0"/>
          </a:p>
          <a:p>
            <a:r>
              <a:rPr lang="ja-JP" altLang="en-US" sz="2000"/>
              <a:t>住宅街は静かで、温かく治安もいい！</a:t>
            </a:r>
            <a:endParaRPr lang="en-US" altLang="ja-JP" sz="2000" dirty="0"/>
          </a:p>
          <a:p>
            <a:pPr marL="139700" indent="0">
              <a:buNone/>
            </a:pPr>
            <a:r>
              <a:rPr lang="ja-JP" altLang="en-US" sz="2000" dirty="0"/>
              <a:t>↓参考</a:t>
            </a:r>
            <a:endParaRPr lang="en-US" altLang="ja-JP" sz="2000" dirty="0"/>
          </a:p>
          <a:p>
            <a:pPr marL="139700" indent="0">
              <a:buNone/>
            </a:pPr>
            <a:r>
              <a:rPr lang="en-US" altLang="ja-JP" sz="2000" dirty="0">
                <a:hlinkClick r:id="rId2"/>
              </a:rPr>
              <a:t>https://ieyasu.est.group/media/120</a:t>
            </a:r>
            <a:endParaRPr lang="en-US" altLang="ja-JP" sz="2000" dirty="0"/>
          </a:p>
          <a:p>
            <a:pPr marL="139700" indent="0">
              <a:buNone/>
            </a:pPr>
            <a:endParaRPr lang="en-US" altLang="ja-JP" sz="2000" dirty="0"/>
          </a:p>
        </p:txBody>
      </p:sp>
      <p:pic>
        <p:nvPicPr>
          <p:cNvPr id="4" name="図 4" descr="マップ&#10;&#10;説明は自動で生成されたものです">
            <a:extLst>
              <a:ext uri="{FF2B5EF4-FFF2-40B4-BE49-F238E27FC236}">
                <a16:creationId xmlns:a16="http://schemas.microsoft.com/office/drawing/2014/main" id="{97CE450E-5593-7102-BBB2-31C00C9DB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" t="7819" r="20747" b="10203"/>
          <a:stretch/>
        </p:blipFill>
        <p:spPr>
          <a:xfrm>
            <a:off x="3617629" y="810336"/>
            <a:ext cx="4484369" cy="22428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FB93EC5D-056E-ABA1-7AF2-D98AABE7EC37}"/>
                  </a:ext>
                </a:extLst>
              </p14:cNvPr>
              <p14:cNvContentPartPr/>
              <p14:nvPr/>
            </p14:nvContentPartPr>
            <p14:xfrm>
              <a:off x="4850553" y="3899628"/>
              <a:ext cx="771480" cy="3240"/>
            </p14:xfrm>
          </p:contentPart>
        </mc:Choice>
        <mc:Fallback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FB93EC5D-056E-ABA1-7AF2-D98AABE7EC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6553" y="3791628"/>
                <a:ext cx="879120" cy="2188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横浜の商店街】弘明寺商店街 - THE YOKOHAMA STANDARD">
            <a:extLst>
              <a:ext uri="{FF2B5EF4-FFF2-40B4-BE49-F238E27FC236}">
                <a16:creationId xmlns:a16="http://schemas.microsoft.com/office/drawing/2014/main" id="{E825B364-505D-87C2-C718-81982F5F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29" y="3063493"/>
            <a:ext cx="3246982" cy="197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弘明寺 - Wikipedia">
            <a:extLst>
              <a:ext uri="{FF2B5EF4-FFF2-40B4-BE49-F238E27FC236}">
                <a16:creationId xmlns:a16="http://schemas.microsoft.com/office/drawing/2014/main" id="{71F00940-BF56-6F7D-AC8A-34965EBF9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67" y="3303253"/>
            <a:ext cx="2115030" cy="15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天然温泉みうら湯">
            <a:extLst>
              <a:ext uri="{FF2B5EF4-FFF2-40B4-BE49-F238E27FC236}">
                <a16:creationId xmlns:a16="http://schemas.microsoft.com/office/drawing/2014/main" id="{0A05EB01-D76F-8007-DFF0-4971A786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570577"/>
            <a:ext cx="2051637" cy="10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>
            <a:off x="232873" y="2705011"/>
            <a:ext cx="1676400" cy="23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３</a:t>
            </a:r>
            <a:r>
              <a:rPr lang="ja-JP" altLang="en"/>
              <a:t>つの分析〜東急東横線〜</a:t>
            </a:r>
            <a:endParaRPr lang="en"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7552924" y="3401547"/>
            <a:ext cx="1123187" cy="1638455"/>
            <a:chOff x="1993073" y="1358949"/>
            <a:chExt cx="1525795" cy="2486454"/>
          </a:xfrm>
        </p:grpSpPr>
        <p:sp>
          <p:nvSpPr>
            <p:cNvPr id="272" name="Google Shape;272;p20"/>
            <p:cNvSpPr/>
            <p:nvPr/>
          </p:nvSpPr>
          <p:spPr>
            <a:xfrm>
              <a:off x="2714868" y="3729003"/>
              <a:ext cx="804000" cy="116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2644091" y="2362207"/>
              <a:ext cx="433712" cy="294328"/>
            </a:xfrm>
            <a:custGeom>
              <a:avLst/>
              <a:gdLst/>
              <a:ahLst/>
              <a:cxnLst/>
              <a:rect l="l" t="t" r="r" b="b"/>
              <a:pathLst>
                <a:path w="35678" h="24212" extrusionOk="0">
                  <a:moveTo>
                    <a:pt x="30595" y="1"/>
                  </a:moveTo>
                  <a:lnTo>
                    <a:pt x="30355" y="26"/>
                  </a:lnTo>
                  <a:lnTo>
                    <a:pt x="30127" y="51"/>
                  </a:lnTo>
                  <a:lnTo>
                    <a:pt x="29887" y="89"/>
                  </a:lnTo>
                  <a:lnTo>
                    <a:pt x="29660" y="140"/>
                  </a:lnTo>
                  <a:lnTo>
                    <a:pt x="29432" y="203"/>
                  </a:lnTo>
                  <a:lnTo>
                    <a:pt x="29217" y="279"/>
                  </a:lnTo>
                  <a:lnTo>
                    <a:pt x="28990" y="355"/>
                  </a:lnTo>
                  <a:lnTo>
                    <a:pt x="28775" y="443"/>
                  </a:lnTo>
                  <a:lnTo>
                    <a:pt x="28560" y="544"/>
                  </a:lnTo>
                  <a:lnTo>
                    <a:pt x="28358" y="658"/>
                  </a:lnTo>
                  <a:lnTo>
                    <a:pt x="28155" y="785"/>
                  </a:lnTo>
                  <a:lnTo>
                    <a:pt x="27953" y="911"/>
                  </a:lnTo>
                  <a:lnTo>
                    <a:pt x="27763" y="1050"/>
                  </a:lnTo>
                  <a:lnTo>
                    <a:pt x="27574" y="1202"/>
                  </a:lnTo>
                  <a:lnTo>
                    <a:pt x="27397" y="1366"/>
                  </a:lnTo>
                  <a:lnTo>
                    <a:pt x="27232" y="1531"/>
                  </a:lnTo>
                  <a:lnTo>
                    <a:pt x="27068" y="1720"/>
                  </a:lnTo>
                  <a:lnTo>
                    <a:pt x="26904" y="1897"/>
                  </a:lnTo>
                  <a:lnTo>
                    <a:pt x="26765" y="2099"/>
                  </a:lnTo>
                  <a:lnTo>
                    <a:pt x="26626" y="2302"/>
                  </a:lnTo>
                  <a:lnTo>
                    <a:pt x="26486" y="2517"/>
                  </a:lnTo>
                  <a:lnTo>
                    <a:pt x="19445" y="13971"/>
                  </a:lnTo>
                  <a:lnTo>
                    <a:pt x="1201" y="7725"/>
                  </a:lnTo>
                  <a:lnTo>
                    <a:pt x="0" y="12884"/>
                  </a:lnTo>
                  <a:lnTo>
                    <a:pt x="645" y="13427"/>
                  </a:lnTo>
                  <a:lnTo>
                    <a:pt x="1404" y="14059"/>
                  </a:lnTo>
                  <a:lnTo>
                    <a:pt x="2403" y="14856"/>
                  </a:lnTo>
                  <a:lnTo>
                    <a:pt x="3629" y="15804"/>
                  </a:lnTo>
                  <a:lnTo>
                    <a:pt x="4312" y="16310"/>
                  </a:lnTo>
                  <a:lnTo>
                    <a:pt x="5045" y="16841"/>
                  </a:lnTo>
                  <a:lnTo>
                    <a:pt x="5803" y="17397"/>
                  </a:lnTo>
                  <a:lnTo>
                    <a:pt x="6612" y="17953"/>
                  </a:lnTo>
                  <a:lnTo>
                    <a:pt x="7434" y="18510"/>
                  </a:lnTo>
                  <a:lnTo>
                    <a:pt x="8294" y="19078"/>
                  </a:lnTo>
                  <a:lnTo>
                    <a:pt x="9179" y="19635"/>
                  </a:lnTo>
                  <a:lnTo>
                    <a:pt x="10089" y="20178"/>
                  </a:lnTo>
                  <a:lnTo>
                    <a:pt x="10999" y="20722"/>
                  </a:lnTo>
                  <a:lnTo>
                    <a:pt x="11935" y="21228"/>
                  </a:lnTo>
                  <a:lnTo>
                    <a:pt x="12870" y="21721"/>
                  </a:lnTo>
                  <a:lnTo>
                    <a:pt x="13806" y="22188"/>
                  </a:lnTo>
                  <a:lnTo>
                    <a:pt x="14286" y="22403"/>
                  </a:lnTo>
                  <a:lnTo>
                    <a:pt x="14754" y="22606"/>
                  </a:lnTo>
                  <a:lnTo>
                    <a:pt x="15222" y="22808"/>
                  </a:lnTo>
                  <a:lnTo>
                    <a:pt x="15690" y="22998"/>
                  </a:lnTo>
                  <a:lnTo>
                    <a:pt x="16158" y="23175"/>
                  </a:lnTo>
                  <a:lnTo>
                    <a:pt x="16625" y="23339"/>
                  </a:lnTo>
                  <a:lnTo>
                    <a:pt x="17080" y="23491"/>
                  </a:lnTo>
                  <a:lnTo>
                    <a:pt x="17536" y="23630"/>
                  </a:lnTo>
                  <a:lnTo>
                    <a:pt x="17991" y="23756"/>
                  </a:lnTo>
                  <a:lnTo>
                    <a:pt x="18446" y="23870"/>
                  </a:lnTo>
                  <a:lnTo>
                    <a:pt x="18888" y="23971"/>
                  </a:lnTo>
                  <a:lnTo>
                    <a:pt x="19318" y="24047"/>
                  </a:lnTo>
                  <a:lnTo>
                    <a:pt x="19761" y="24110"/>
                  </a:lnTo>
                  <a:lnTo>
                    <a:pt x="20178" y="24161"/>
                  </a:lnTo>
                  <a:lnTo>
                    <a:pt x="20608" y="24199"/>
                  </a:lnTo>
                  <a:lnTo>
                    <a:pt x="21012" y="24211"/>
                  </a:lnTo>
                  <a:lnTo>
                    <a:pt x="21417" y="24199"/>
                  </a:lnTo>
                  <a:lnTo>
                    <a:pt x="21821" y="24186"/>
                  </a:lnTo>
                  <a:lnTo>
                    <a:pt x="22201" y="24135"/>
                  </a:lnTo>
                  <a:lnTo>
                    <a:pt x="22580" y="24072"/>
                  </a:lnTo>
                  <a:lnTo>
                    <a:pt x="22845" y="24009"/>
                  </a:lnTo>
                  <a:lnTo>
                    <a:pt x="23098" y="23946"/>
                  </a:lnTo>
                  <a:lnTo>
                    <a:pt x="23351" y="23857"/>
                  </a:lnTo>
                  <a:lnTo>
                    <a:pt x="23617" y="23756"/>
                  </a:lnTo>
                  <a:lnTo>
                    <a:pt x="23869" y="23642"/>
                  </a:lnTo>
                  <a:lnTo>
                    <a:pt x="24110" y="23529"/>
                  </a:lnTo>
                  <a:lnTo>
                    <a:pt x="24363" y="23390"/>
                  </a:lnTo>
                  <a:lnTo>
                    <a:pt x="24615" y="23238"/>
                  </a:lnTo>
                  <a:lnTo>
                    <a:pt x="24856" y="23086"/>
                  </a:lnTo>
                  <a:lnTo>
                    <a:pt x="25108" y="22922"/>
                  </a:lnTo>
                  <a:lnTo>
                    <a:pt x="25349" y="22732"/>
                  </a:lnTo>
                  <a:lnTo>
                    <a:pt x="25589" y="22542"/>
                  </a:lnTo>
                  <a:lnTo>
                    <a:pt x="25829" y="22353"/>
                  </a:lnTo>
                  <a:lnTo>
                    <a:pt x="26069" y="22138"/>
                  </a:lnTo>
                  <a:lnTo>
                    <a:pt x="26309" y="21923"/>
                  </a:lnTo>
                  <a:lnTo>
                    <a:pt x="26537" y="21695"/>
                  </a:lnTo>
                  <a:lnTo>
                    <a:pt x="27005" y="21215"/>
                  </a:lnTo>
                  <a:lnTo>
                    <a:pt x="27460" y="20709"/>
                  </a:lnTo>
                  <a:lnTo>
                    <a:pt x="27902" y="20166"/>
                  </a:lnTo>
                  <a:lnTo>
                    <a:pt x="28345" y="19597"/>
                  </a:lnTo>
                  <a:lnTo>
                    <a:pt x="28787" y="19003"/>
                  </a:lnTo>
                  <a:lnTo>
                    <a:pt x="29205" y="18396"/>
                  </a:lnTo>
                  <a:lnTo>
                    <a:pt x="29622" y="17751"/>
                  </a:lnTo>
                  <a:lnTo>
                    <a:pt x="30039" y="17106"/>
                  </a:lnTo>
                  <a:lnTo>
                    <a:pt x="30431" y="16449"/>
                  </a:lnTo>
                  <a:lnTo>
                    <a:pt x="30823" y="15766"/>
                  </a:lnTo>
                  <a:lnTo>
                    <a:pt x="31202" y="15083"/>
                  </a:lnTo>
                  <a:lnTo>
                    <a:pt x="31581" y="14401"/>
                  </a:lnTo>
                  <a:lnTo>
                    <a:pt x="31935" y="13705"/>
                  </a:lnTo>
                  <a:lnTo>
                    <a:pt x="32289" y="13010"/>
                  </a:lnTo>
                  <a:lnTo>
                    <a:pt x="32972" y="11645"/>
                  </a:lnTo>
                  <a:lnTo>
                    <a:pt x="33604" y="10292"/>
                  </a:lnTo>
                  <a:lnTo>
                    <a:pt x="34198" y="8990"/>
                  </a:lnTo>
                  <a:lnTo>
                    <a:pt x="35248" y="6613"/>
                  </a:lnTo>
                  <a:lnTo>
                    <a:pt x="35336" y="6385"/>
                  </a:lnTo>
                  <a:lnTo>
                    <a:pt x="35425" y="6158"/>
                  </a:lnTo>
                  <a:lnTo>
                    <a:pt x="35501" y="5918"/>
                  </a:lnTo>
                  <a:lnTo>
                    <a:pt x="35551" y="5690"/>
                  </a:lnTo>
                  <a:lnTo>
                    <a:pt x="35602" y="5450"/>
                  </a:lnTo>
                  <a:lnTo>
                    <a:pt x="35640" y="5222"/>
                  </a:lnTo>
                  <a:lnTo>
                    <a:pt x="35665" y="4982"/>
                  </a:lnTo>
                  <a:lnTo>
                    <a:pt x="35678" y="4742"/>
                  </a:lnTo>
                  <a:lnTo>
                    <a:pt x="35678" y="4514"/>
                  </a:lnTo>
                  <a:lnTo>
                    <a:pt x="35665" y="4274"/>
                  </a:lnTo>
                  <a:lnTo>
                    <a:pt x="35652" y="4046"/>
                  </a:lnTo>
                  <a:lnTo>
                    <a:pt x="35614" y="3819"/>
                  </a:lnTo>
                  <a:lnTo>
                    <a:pt x="35576" y="3591"/>
                  </a:lnTo>
                  <a:lnTo>
                    <a:pt x="35526" y="3364"/>
                  </a:lnTo>
                  <a:lnTo>
                    <a:pt x="35463" y="3136"/>
                  </a:lnTo>
                  <a:lnTo>
                    <a:pt x="35387" y="2921"/>
                  </a:lnTo>
                  <a:lnTo>
                    <a:pt x="35311" y="2694"/>
                  </a:lnTo>
                  <a:lnTo>
                    <a:pt x="35222" y="2491"/>
                  </a:lnTo>
                  <a:lnTo>
                    <a:pt x="35121" y="2276"/>
                  </a:lnTo>
                  <a:lnTo>
                    <a:pt x="35007" y="2074"/>
                  </a:lnTo>
                  <a:lnTo>
                    <a:pt x="34881" y="1872"/>
                  </a:lnTo>
                  <a:lnTo>
                    <a:pt x="34755" y="1682"/>
                  </a:lnTo>
                  <a:lnTo>
                    <a:pt x="34616" y="1493"/>
                  </a:lnTo>
                  <a:lnTo>
                    <a:pt x="34464" y="1316"/>
                  </a:lnTo>
                  <a:lnTo>
                    <a:pt x="34312" y="1139"/>
                  </a:lnTo>
                  <a:lnTo>
                    <a:pt x="34148" y="962"/>
                  </a:lnTo>
                  <a:lnTo>
                    <a:pt x="33971" y="810"/>
                  </a:lnTo>
                  <a:lnTo>
                    <a:pt x="33781" y="658"/>
                  </a:lnTo>
                  <a:lnTo>
                    <a:pt x="33592" y="507"/>
                  </a:lnTo>
                  <a:lnTo>
                    <a:pt x="33389" y="367"/>
                  </a:lnTo>
                  <a:lnTo>
                    <a:pt x="33187" y="241"/>
                  </a:lnTo>
                  <a:lnTo>
                    <a:pt x="32972" y="127"/>
                  </a:lnTo>
                  <a:lnTo>
                    <a:pt x="32972" y="127"/>
                  </a:lnTo>
                  <a:lnTo>
                    <a:pt x="33162" y="570"/>
                  </a:lnTo>
                  <a:lnTo>
                    <a:pt x="33162" y="570"/>
                  </a:lnTo>
                  <a:lnTo>
                    <a:pt x="32947" y="456"/>
                  </a:lnTo>
                  <a:lnTo>
                    <a:pt x="32707" y="355"/>
                  </a:lnTo>
                  <a:lnTo>
                    <a:pt x="32479" y="266"/>
                  </a:lnTo>
                  <a:lnTo>
                    <a:pt x="32251" y="203"/>
                  </a:lnTo>
                  <a:lnTo>
                    <a:pt x="32011" y="140"/>
                  </a:lnTo>
                  <a:lnTo>
                    <a:pt x="31784" y="89"/>
                  </a:lnTo>
                  <a:lnTo>
                    <a:pt x="31543" y="51"/>
                  </a:lnTo>
                  <a:lnTo>
                    <a:pt x="31303" y="13"/>
                  </a:lnTo>
                  <a:lnTo>
                    <a:pt x="31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2541577" y="2151198"/>
              <a:ext cx="175829" cy="346880"/>
            </a:xfrm>
            <a:custGeom>
              <a:avLst/>
              <a:gdLst/>
              <a:ahLst/>
              <a:cxnLst/>
              <a:rect l="l" t="t" r="r" b="b"/>
              <a:pathLst>
                <a:path w="14464" h="28535" extrusionOk="0">
                  <a:moveTo>
                    <a:pt x="3819" y="1"/>
                  </a:moveTo>
                  <a:lnTo>
                    <a:pt x="1" y="1505"/>
                  </a:lnTo>
                  <a:lnTo>
                    <a:pt x="10646" y="28535"/>
                  </a:lnTo>
                  <a:lnTo>
                    <a:pt x="14464" y="27030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2564784" y="2228816"/>
              <a:ext cx="257908" cy="510552"/>
            </a:xfrm>
            <a:custGeom>
              <a:avLst/>
              <a:gdLst/>
              <a:ahLst/>
              <a:cxnLst/>
              <a:rect l="l" t="t" r="r" b="b"/>
              <a:pathLst>
                <a:path w="21216" h="41999" extrusionOk="0">
                  <a:moveTo>
                    <a:pt x="4476" y="0"/>
                  </a:moveTo>
                  <a:lnTo>
                    <a:pt x="4211" y="38"/>
                  </a:lnTo>
                  <a:lnTo>
                    <a:pt x="3958" y="101"/>
                  </a:lnTo>
                  <a:lnTo>
                    <a:pt x="3693" y="177"/>
                  </a:lnTo>
                  <a:lnTo>
                    <a:pt x="1682" y="974"/>
                  </a:lnTo>
                  <a:lnTo>
                    <a:pt x="1430" y="1087"/>
                  </a:lnTo>
                  <a:lnTo>
                    <a:pt x="1202" y="1226"/>
                  </a:lnTo>
                  <a:lnTo>
                    <a:pt x="987" y="1378"/>
                  </a:lnTo>
                  <a:lnTo>
                    <a:pt x="797" y="1543"/>
                  </a:lnTo>
                  <a:lnTo>
                    <a:pt x="620" y="1732"/>
                  </a:lnTo>
                  <a:lnTo>
                    <a:pt x="469" y="1934"/>
                  </a:lnTo>
                  <a:lnTo>
                    <a:pt x="330" y="2149"/>
                  </a:lnTo>
                  <a:lnTo>
                    <a:pt x="228" y="2377"/>
                  </a:lnTo>
                  <a:lnTo>
                    <a:pt x="127" y="2617"/>
                  </a:lnTo>
                  <a:lnTo>
                    <a:pt x="64" y="2870"/>
                  </a:lnTo>
                  <a:lnTo>
                    <a:pt x="26" y="3110"/>
                  </a:lnTo>
                  <a:lnTo>
                    <a:pt x="1" y="3376"/>
                  </a:lnTo>
                  <a:lnTo>
                    <a:pt x="14" y="3629"/>
                  </a:lnTo>
                  <a:lnTo>
                    <a:pt x="39" y="3894"/>
                  </a:lnTo>
                  <a:lnTo>
                    <a:pt x="102" y="4147"/>
                  </a:lnTo>
                  <a:lnTo>
                    <a:pt x="191" y="4400"/>
                  </a:lnTo>
                  <a:lnTo>
                    <a:pt x="14097" y="40317"/>
                  </a:lnTo>
                  <a:lnTo>
                    <a:pt x="14211" y="40570"/>
                  </a:lnTo>
                  <a:lnTo>
                    <a:pt x="14338" y="40798"/>
                  </a:lnTo>
                  <a:lnTo>
                    <a:pt x="14489" y="41012"/>
                  </a:lnTo>
                  <a:lnTo>
                    <a:pt x="14666" y="41202"/>
                  </a:lnTo>
                  <a:lnTo>
                    <a:pt x="14856" y="41379"/>
                  </a:lnTo>
                  <a:lnTo>
                    <a:pt x="15058" y="41531"/>
                  </a:lnTo>
                  <a:lnTo>
                    <a:pt x="15273" y="41657"/>
                  </a:lnTo>
                  <a:lnTo>
                    <a:pt x="15501" y="41771"/>
                  </a:lnTo>
                  <a:lnTo>
                    <a:pt x="15741" y="41860"/>
                  </a:lnTo>
                  <a:lnTo>
                    <a:pt x="15981" y="41935"/>
                  </a:lnTo>
                  <a:lnTo>
                    <a:pt x="16234" y="41973"/>
                  </a:lnTo>
                  <a:lnTo>
                    <a:pt x="16487" y="41999"/>
                  </a:lnTo>
                  <a:lnTo>
                    <a:pt x="16752" y="41986"/>
                  </a:lnTo>
                  <a:lnTo>
                    <a:pt x="17005" y="41961"/>
                  </a:lnTo>
                  <a:lnTo>
                    <a:pt x="17271" y="41897"/>
                  </a:lnTo>
                  <a:lnTo>
                    <a:pt x="17523" y="41809"/>
                  </a:lnTo>
                  <a:lnTo>
                    <a:pt x="19534" y="41012"/>
                  </a:lnTo>
                  <a:lnTo>
                    <a:pt x="19786" y="40899"/>
                  </a:lnTo>
                  <a:lnTo>
                    <a:pt x="20014" y="40772"/>
                  </a:lnTo>
                  <a:lnTo>
                    <a:pt x="20229" y="40621"/>
                  </a:lnTo>
                  <a:lnTo>
                    <a:pt x="20419" y="40444"/>
                  </a:lnTo>
                  <a:lnTo>
                    <a:pt x="20596" y="40254"/>
                  </a:lnTo>
                  <a:lnTo>
                    <a:pt x="20747" y="40052"/>
                  </a:lnTo>
                  <a:lnTo>
                    <a:pt x="20886" y="39837"/>
                  </a:lnTo>
                  <a:lnTo>
                    <a:pt x="20987" y="39609"/>
                  </a:lnTo>
                  <a:lnTo>
                    <a:pt x="21089" y="39369"/>
                  </a:lnTo>
                  <a:lnTo>
                    <a:pt x="21152" y="39129"/>
                  </a:lnTo>
                  <a:lnTo>
                    <a:pt x="21190" y="38876"/>
                  </a:lnTo>
                  <a:lnTo>
                    <a:pt x="21215" y="38623"/>
                  </a:lnTo>
                  <a:lnTo>
                    <a:pt x="21202" y="38358"/>
                  </a:lnTo>
                  <a:lnTo>
                    <a:pt x="21177" y="38105"/>
                  </a:lnTo>
                  <a:lnTo>
                    <a:pt x="21114" y="37839"/>
                  </a:lnTo>
                  <a:lnTo>
                    <a:pt x="21025" y="37586"/>
                  </a:lnTo>
                  <a:lnTo>
                    <a:pt x="7119" y="1669"/>
                  </a:lnTo>
                  <a:lnTo>
                    <a:pt x="7018" y="1429"/>
                  </a:lnTo>
                  <a:lnTo>
                    <a:pt x="6878" y="1201"/>
                  </a:lnTo>
                  <a:lnTo>
                    <a:pt x="6727" y="986"/>
                  </a:lnTo>
                  <a:lnTo>
                    <a:pt x="6550" y="797"/>
                  </a:lnTo>
                  <a:lnTo>
                    <a:pt x="6360" y="620"/>
                  </a:lnTo>
                  <a:lnTo>
                    <a:pt x="6158" y="468"/>
                  </a:lnTo>
                  <a:lnTo>
                    <a:pt x="5943" y="329"/>
                  </a:lnTo>
                  <a:lnTo>
                    <a:pt x="5715" y="215"/>
                  </a:lnTo>
                  <a:lnTo>
                    <a:pt x="5475" y="127"/>
                  </a:lnTo>
                  <a:lnTo>
                    <a:pt x="5235" y="63"/>
                  </a:lnTo>
                  <a:lnTo>
                    <a:pt x="4982" y="1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2503163" y="2094489"/>
              <a:ext cx="107133" cy="90844"/>
            </a:xfrm>
            <a:custGeom>
              <a:avLst/>
              <a:gdLst/>
              <a:ahLst/>
              <a:cxnLst/>
              <a:rect l="l" t="t" r="r" b="b"/>
              <a:pathLst>
                <a:path w="8813" h="7473" extrusionOk="0">
                  <a:moveTo>
                    <a:pt x="6941" y="1"/>
                  </a:moveTo>
                  <a:lnTo>
                    <a:pt x="0" y="2731"/>
                  </a:lnTo>
                  <a:lnTo>
                    <a:pt x="1871" y="7472"/>
                  </a:lnTo>
                  <a:lnTo>
                    <a:pt x="8812" y="4741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993073" y="1358949"/>
              <a:ext cx="803944" cy="803944"/>
            </a:xfrm>
            <a:custGeom>
              <a:avLst/>
              <a:gdLst/>
              <a:ahLst/>
              <a:cxnLst/>
              <a:rect l="l" t="t" r="r" b="b"/>
              <a:pathLst>
                <a:path w="66134" h="66134" extrusionOk="0">
                  <a:moveTo>
                    <a:pt x="33074" y="7611"/>
                  </a:moveTo>
                  <a:lnTo>
                    <a:pt x="33693" y="7624"/>
                  </a:lnTo>
                  <a:lnTo>
                    <a:pt x="34313" y="7649"/>
                  </a:lnTo>
                  <a:lnTo>
                    <a:pt x="34932" y="7687"/>
                  </a:lnTo>
                  <a:lnTo>
                    <a:pt x="35539" y="7738"/>
                  </a:lnTo>
                  <a:lnTo>
                    <a:pt x="36158" y="7801"/>
                  </a:lnTo>
                  <a:lnTo>
                    <a:pt x="36765" y="7889"/>
                  </a:lnTo>
                  <a:lnTo>
                    <a:pt x="37372" y="7990"/>
                  </a:lnTo>
                  <a:lnTo>
                    <a:pt x="37966" y="8092"/>
                  </a:lnTo>
                  <a:lnTo>
                    <a:pt x="38573" y="8218"/>
                  </a:lnTo>
                  <a:lnTo>
                    <a:pt x="39167" y="8370"/>
                  </a:lnTo>
                  <a:lnTo>
                    <a:pt x="39761" y="8521"/>
                  </a:lnTo>
                  <a:lnTo>
                    <a:pt x="40343" y="8686"/>
                  </a:lnTo>
                  <a:lnTo>
                    <a:pt x="40925" y="8863"/>
                  </a:lnTo>
                  <a:lnTo>
                    <a:pt x="41506" y="9065"/>
                  </a:lnTo>
                  <a:lnTo>
                    <a:pt x="42088" y="9280"/>
                  </a:lnTo>
                  <a:lnTo>
                    <a:pt x="42644" y="9495"/>
                  </a:lnTo>
                  <a:lnTo>
                    <a:pt x="43213" y="9735"/>
                  </a:lnTo>
                  <a:lnTo>
                    <a:pt x="43769" y="9988"/>
                  </a:lnTo>
                  <a:lnTo>
                    <a:pt x="44325" y="10241"/>
                  </a:lnTo>
                  <a:lnTo>
                    <a:pt x="44869" y="10519"/>
                  </a:lnTo>
                  <a:lnTo>
                    <a:pt x="45400" y="10810"/>
                  </a:lnTo>
                  <a:lnTo>
                    <a:pt x="45931" y="11113"/>
                  </a:lnTo>
                  <a:lnTo>
                    <a:pt x="46462" y="11429"/>
                  </a:lnTo>
                  <a:lnTo>
                    <a:pt x="46968" y="11758"/>
                  </a:lnTo>
                  <a:lnTo>
                    <a:pt x="47486" y="12099"/>
                  </a:lnTo>
                  <a:lnTo>
                    <a:pt x="47979" y="12453"/>
                  </a:lnTo>
                  <a:lnTo>
                    <a:pt x="48472" y="12820"/>
                  </a:lnTo>
                  <a:lnTo>
                    <a:pt x="48965" y="13199"/>
                  </a:lnTo>
                  <a:lnTo>
                    <a:pt x="49433" y="13578"/>
                  </a:lnTo>
                  <a:lnTo>
                    <a:pt x="49901" y="13983"/>
                  </a:lnTo>
                  <a:lnTo>
                    <a:pt x="50356" y="14400"/>
                  </a:lnTo>
                  <a:lnTo>
                    <a:pt x="50811" y="14817"/>
                  </a:lnTo>
                  <a:lnTo>
                    <a:pt x="51254" y="15260"/>
                  </a:lnTo>
                  <a:lnTo>
                    <a:pt x="51671" y="15702"/>
                  </a:lnTo>
                  <a:lnTo>
                    <a:pt x="52101" y="16170"/>
                  </a:lnTo>
                  <a:lnTo>
                    <a:pt x="52505" y="16638"/>
                  </a:lnTo>
                  <a:lnTo>
                    <a:pt x="52897" y="17118"/>
                  </a:lnTo>
                  <a:lnTo>
                    <a:pt x="53289" y="17611"/>
                  </a:lnTo>
                  <a:lnTo>
                    <a:pt x="53668" y="18117"/>
                  </a:lnTo>
                  <a:lnTo>
                    <a:pt x="54022" y="18635"/>
                  </a:lnTo>
                  <a:lnTo>
                    <a:pt x="54376" y="19154"/>
                  </a:lnTo>
                  <a:lnTo>
                    <a:pt x="54718" y="19697"/>
                  </a:lnTo>
                  <a:lnTo>
                    <a:pt x="55046" y="20241"/>
                  </a:lnTo>
                  <a:lnTo>
                    <a:pt x="55362" y="20797"/>
                  </a:lnTo>
                  <a:lnTo>
                    <a:pt x="55666" y="21366"/>
                  </a:lnTo>
                  <a:lnTo>
                    <a:pt x="55957" y="21948"/>
                  </a:lnTo>
                  <a:lnTo>
                    <a:pt x="56222" y="22529"/>
                  </a:lnTo>
                  <a:lnTo>
                    <a:pt x="56488" y="23136"/>
                  </a:lnTo>
                  <a:lnTo>
                    <a:pt x="56740" y="23743"/>
                  </a:lnTo>
                  <a:lnTo>
                    <a:pt x="56968" y="24350"/>
                  </a:lnTo>
                  <a:lnTo>
                    <a:pt x="57183" y="24969"/>
                  </a:lnTo>
                  <a:lnTo>
                    <a:pt x="57385" y="25589"/>
                  </a:lnTo>
                  <a:lnTo>
                    <a:pt x="57575" y="26208"/>
                  </a:lnTo>
                  <a:lnTo>
                    <a:pt x="57739" y="26828"/>
                  </a:lnTo>
                  <a:lnTo>
                    <a:pt x="57891" y="27447"/>
                  </a:lnTo>
                  <a:lnTo>
                    <a:pt x="58017" y="28079"/>
                  </a:lnTo>
                  <a:lnTo>
                    <a:pt x="58131" y="28699"/>
                  </a:lnTo>
                  <a:lnTo>
                    <a:pt x="58232" y="29318"/>
                  </a:lnTo>
                  <a:lnTo>
                    <a:pt x="58321" y="29951"/>
                  </a:lnTo>
                  <a:lnTo>
                    <a:pt x="58397" y="30570"/>
                  </a:lnTo>
                  <a:lnTo>
                    <a:pt x="58447" y="31202"/>
                  </a:lnTo>
                  <a:lnTo>
                    <a:pt x="58485" y="31822"/>
                  </a:lnTo>
                  <a:lnTo>
                    <a:pt x="58510" y="32441"/>
                  </a:lnTo>
                  <a:lnTo>
                    <a:pt x="58510" y="33061"/>
                  </a:lnTo>
                  <a:lnTo>
                    <a:pt x="58510" y="33680"/>
                  </a:lnTo>
                  <a:lnTo>
                    <a:pt x="58485" y="34300"/>
                  </a:lnTo>
                  <a:lnTo>
                    <a:pt x="58447" y="34919"/>
                  </a:lnTo>
                  <a:lnTo>
                    <a:pt x="58397" y="35539"/>
                  </a:lnTo>
                  <a:lnTo>
                    <a:pt x="58321" y="36145"/>
                  </a:lnTo>
                  <a:lnTo>
                    <a:pt x="58245" y="36752"/>
                  </a:lnTo>
                  <a:lnTo>
                    <a:pt x="58144" y="37359"/>
                  </a:lnTo>
                  <a:lnTo>
                    <a:pt x="58030" y="37966"/>
                  </a:lnTo>
                  <a:lnTo>
                    <a:pt x="57903" y="38560"/>
                  </a:lnTo>
                  <a:lnTo>
                    <a:pt x="57764" y="39154"/>
                  </a:lnTo>
                  <a:lnTo>
                    <a:pt x="57613" y="39748"/>
                  </a:lnTo>
                  <a:lnTo>
                    <a:pt x="57448" y="40343"/>
                  </a:lnTo>
                  <a:lnTo>
                    <a:pt x="57259" y="40924"/>
                  </a:lnTo>
                  <a:lnTo>
                    <a:pt x="57069" y="41506"/>
                  </a:lnTo>
                  <a:lnTo>
                    <a:pt x="56854" y="42075"/>
                  </a:lnTo>
                  <a:lnTo>
                    <a:pt x="56639" y="42644"/>
                  </a:lnTo>
                  <a:lnTo>
                    <a:pt x="56399" y="43200"/>
                  </a:lnTo>
                  <a:lnTo>
                    <a:pt x="56146" y="43756"/>
                  </a:lnTo>
                  <a:lnTo>
                    <a:pt x="55881" y="44312"/>
                  </a:lnTo>
                  <a:lnTo>
                    <a:pt x="55603" y="44856"/>
                  </a:lnTo>
                  <a:lnTo>
                    <a:pt x="55324" y="45400"/>
                  </a:lnTo>
                  <a:lnTo>
                    <a:pt x="55021" y="45931"/>
                  </a:lnTo>
                  <a:lnTo>
                    <a:pt x="54705" y="46449"/>
                  </a:lnTo>
                  <a:lnTo>
                    <a:pt x="54376" y="46967"/>
                  </a:lnTo>
                  <a:lnTo>
                    <a:pt x="54035" y="47473"/>
                  </a:lnTo>
                  <a:lnTo>
                    <a:pt x="53681" y="47979"/>
                  </a:lnTo>
                  <a:lnTo>
                    <a:pt x="53314" y="48472"/>
                  </a:lnTo>
                  <a:lnTo>
                    <a:pt x="52935" y="48952"/>
                  </a:lnTo>
                  <a:lnTo>
                    <a:pt x="52543" y="49433"/>
                  </a:lnTo>
                  <a:lnTo>
                    <a:pt x="52151" y="49900"/>
                  </a:lnTo>
                  <a:lnTo>
                    <a:pt x="51734" y="50356"/>
                  </a:lnTo>
                  <a:lnTo>
                    <a:pt x="51304" y="50798"/>
                  </a:lnTo>
                  <a:lnTo>
                    <a:pt x="50874" y="51241"/>
                  </a:lnTo>
                  <a:lnTo>
                    <a:pt x="50419" y="51670"/>
                  </a:lnTo>
                  <a:lnTo>
                    <a:pt x="49964" y="52088"/>
                  </a:lnTo>
                  <a:lnTo>
                    <a:pt x="49496" y="52492"/>
                  </a:lnTo>
                  <a:lnTo>
                    <a:pt x="49016" y="52897"/>
                  </a:lnTo>
                  <a:lnTo>
                    <a:pt x="48523" y="53276"/>
                  </a:lnTo>
                  <a:lnTo>
                    <a:pt x="48017" y="53655"/>
                  </a:lnTo>
                  <a:lnTo>
                    <a:pt x="47499" y="54022"/>
                  </a:lnTo>
                  <a:lnTo>
                    <a:pt x="46968" y="54376"/>
                  </a:lnTo>
                  <a:lnTo>
                    <a:pt x="46437" y="54705"/>
                  </a:lnTo>
                  <a:lnTo>
                    <a:pt x="45893" y="55033"/>
                  </a:lnTo>
                  <a:lnTo>
                    <a:pt x="45337" y="55349"/>
                  </a:lnTo>
                  <a:lnTo>
                    <a:pt x="44768" y="55653"/>
                  </a:lnTo>
                  <a:lnTo>
                    <a:pt x="44186" y="55944"/>
                  </a:lnTo>
                  <a:lnTo>
                    <a:pt x="43605" y="56222"/>
                  </a:lnTo>
                  <a:lnTo>
                    <a:pt x="42998" y="56487"/>
                  </a:lnTo>
                  <a:lnTo>
                    <a:pt x="42391" y="56727"/>
                  </a:lnTo>
                  <a:lnTo>
                    <a:pt x="41784" y="56968"/>
                  </a:lnTo>
                  <a:lnTo>
                    <a:pt x="41165" y="57183"/>
                  </a:lnTo>
                  <a:lnTo>
                    <a:pt x="40545" y="57385"/>
                  </a:lnTo>
                  <a:lnTo>
                    <a:pt x="39926" y="57562"/>
                  </a:lnTo>
                  <a:lnTo>
                    <a:pt x="39306" y="57726"/>
                  </a:lnTo>
                  <a:lnTo>
                    <a:pt x="38687" y="57878"/>
                  </a:lnTo>
                  <a:lnTo>
                    <a:pt x="38055" y="58017"/>
                  </a:lnTo>
                  <a:lnTo>
                    <a:pt x="37435" y="58131"/>
                  </a:lnTo>
                  <a:lnTo>
                    <a:pt x="36803" y="58232"/>
                  </a:lnTo>
                  <a:lnTo>
                    <a:pt x="36184" y="58320"/>
                  </a:lnTo>
                  <a:lnTo>
                    <a:pt x="35564" y="58384"/>
                  </a:lnTo>
                  <a:lnTo>
                    <a:pt x="34932" y="58434"/>
                  </a:lnTo>
                  <a:lnTo>
                    <a:pt x="34313" y="58472"/>
                  </a:lnTo>
                  <a:lnTo>
                    <a:pt x="33693" y="58497"/>
                  </a:lnTo>
                  <a:lnTo>
                    <a:pt x="33074" y="58510"/>
                  </a:lnTo>
                  <a:lnTo>
                    <a:pt x="32441" y="58497"/>
                  </a:lnTo>
                  <a:lnTo>
                    <a:pt x="31835" y="58472"/>
                  </a:lnTo>
                  <a:lnTo>
                    <a:pt x="31215" y="58434"/>
                  </a:lnTo>
                  <a:lnTo>
                    <a:pt x="30596" y="58384"/>
                  </a:lnTo>
                  <a:lnTo>
                    <a:pt x="29989" y="58320"/>
                  </a:lnTo>
                  <a:lnTo>
                    <a:pt x="29382" y="58232"/>
                  </a:lnTo>
                  <a:lnTo>
                    <a:pt x="28775" y="58143"/>
                  </a:lnTo>
                  <a:lnTo>
                    <a:pt x="28168" y="58030"/>
                  </a:lnTo>
                  <a:lnTo>
                    <a:pt x="27561" y="57903"/>
                  </a:lnTo>
                  <a:lnTo>
                    <a:pt x="26967" y="57764"/>
                  </a:lnTo>
                  <a:lnTo>
                    <a:pt x="26386" y="57612"/>
                  </a:lnTo>
                  <a:lnTo>
                    <a:pt x="25792" y="57435"/>
                  </a:lnTo>
                  <a:lnTo>
                    <a:pt x="25210" y="57258"/>
                  </a:lnTo>
                  <a:lnTo>
                    <a:pt x="24628" y="57056"/>
                  </a:lnTo>
                  <a:lnTo>
                    <a:pt x="24060" y="56854"/>
                  </a:lnTo>
                  <a:lnTo>
                    <a:pt x="23491" y="56626"/>
                  </a:lnTo>
                  <a:lnTo>
                    <a:pt x="22922" y="56386"/>
                  </a:lnTo>
                  <a:lnTo>
                    <a:pt x="22365" y="56146"/>
                  </a:lnTo>
                  <a:lnTo>
                    <a:pt x="21822" y="55880"/>
                  </a:lnTo>
                  <a:lnTo>
                    <a:pt x="21278" y="55602"/>
                  </a:lnTo>
                  <a:lnTo>
                    <a:pt x="20735" y="55311"/>
                  </a:lnTo>
                  <a:lnTo>
                    <a:pt x="20204" y="55008"/>
                  </a:lnTo>
                  <a:lnTo>
                    <a:pt x="19685" y="54692"/>
                  </a:lnTo>
                  <a:lnTo>
                    <a:pt x="19167" y="54363"/>
                  </a:lnTo>
                  <a:lnTo>
                    <a:pt x="18661" y="54022"/>
                  </a:lnTo>
                  <a:lnTo>
                    <a:pt x="18155" y="53681"/>
                  </a:lnTo>
                  <a:lnTo>
                    <a:pt x="17662" y="53314"/>
                  </a:lnTo>
                  <a:lnTo>
                    <a:pt x="17182" y="52935"/>
                  </a:lnTo>
                  <a:lnTo>
                    <a:pt x="16702" y="52543"/>
                  </a:lnTo>
                  <a:lnTo>
                    <a:pt x="16234" y="52138"/>
                  </a:lnTo>
                  <a:lnTo>
                    <a:pt x="15779" y="51734"/>
                  </a:lnTo>
                  <a:lnTo>
                    <a:pt x="15324" y="51304"/>
                  </a:lnTo>
                  <a:lnTo>
                    <a:pt x="14894" y="50861"/>
                  </a:lnTo>
                  <a:lnTo>
                    <a:pt x="14464" y="50419"/>
                  </a:lnTo>
                  <a:lnTo>
                    <a:pt x="14047" y="49964"/>
                  </a:lnTo>
                  <a:lnTo>
                    <a:pt x="13629" y="49483"/>
                  </a:lnTo>
                  <a:lnTo>
                    <a:pt x="13238" y="49003"/>
                  </a:lnTo>
                  <a:lnTo>
                    <a:pt x="12846" y="48510"/>
                  </a:lnTo>
                  <a:lnTo>
                    <a:pt x="12479" y="48004"/>
                  </a:lnTo>
                  <a:lnTo>
                    <a:pt x="12112" y="47498"/>
                  </a:lnTo>
                  <a:lnTo>
                    <a:pt x="11758" y="46967"/>
                  </a:lnTo>
                  <a:lnTo>
                    <a:pt x="11417" y="46436"/>
                  </a:lnTo>
                  <a:lnTo>
                    <a:pt x="11088" y="45880"/>
                  </a:lnTo>
                  <a:lnTo>
                    <a:pt x="10785" y="45324"/>
                  </a:lnTo>
                  <a:lnTo>
                    <a:pt x="10481" y="44755"/>
                  </a:lnTo>
                  <a:lnTo>
                    <a:pt x="10191" y="44186"/>
                  </a:lnTo>
                  <a:lnTo>
                    <a:pt x="9913" y="43592"/>
                  </a:lnTo>
                  <a:lnTo>
                    <a:pt x="9647" y="42998"/>
                  </a:lnTo>
                  <a:lnTo>
                    <a:pt x="9407" y="42391"/>
                  </a:lnTo>
                  <a:lnTo>
                    <a:pt x="9167" y="41771"/>
                  </a:lnTo>
                  <a:lnTo>
                    <a:pt x="8952" y="41152"/>
                  </a:lnTo>
                  <a:lnTo>
                    <a:pt x="8749" y="40532"/>
                  </a:lnTo>
                  <a:lnTo>
                    <a:pt x="8572" y="39913"/>
                  </a:lnTo>
                  <a:lnTo>
                    <a:pt x="8408" y="39293"/>
                  </a:lnTo>
                  <a:lnTo>
                    <a:pt x="8256" y="38674"/>
                  </a:lnTo>
                  <a:lnTo>
                    <a:pt x="8117" y="38054"/>
                  </a:lnTo>
                  <a:lnTo>
                    <a:pt x="8004" y="37422"/>
                  </a:lnTo>
                  <a:lnTo>
                    <a:pt x="7902" y="36803"/>
                  </a:lnTo>
                  <a:lnTo>
                    <a:pt x="7814" y="36183"/>
                  </a:lnTo>
                  <a:lnTo>
                    <a:pt x="7751" y="35551"/>
                  </a:lnTo>
                  <a:lnTo>
                    <a:pt x="7688" y="34932"/>
                  </a:lnTo>
                  <a:lnTo>
                    <a:pt x="7650" y="34300"/>
                  </a:lnTo>
                  <a:lnTo>
                    <a:pt x="7637" y="33680"/>
                  </a:lnTo>
                  <a:lnTo>
                    <a:pt x="7624" y="33061"/>
                  </a:lnTo>
                  <a:lnTo>
                    <a:pt x="7637" y="32441"/>
                  </a:lnTo>
                  <a:lnTo>
                    <a:pt x="7650" y="31822"/>
                  </a:lnTo>
                  <a:lnTo>
                    <a:pt x="7688" y="31202"/>
                  </a:lnTo>
                  <a:lnTo>
                    <a:pt x="7751" y="30595"/>
                  </a:lnTo>
                  <a:lnTo>
                    <a:pt x="7814" y="29976"/>
                  </a:lnTo>
                  <a:lnTo>
                    <a:pt x="7890" y="29369"/>
                  </a:lnTo>
                  <a:lnTo>
                    <a:pt x="7991" y="28762"/>
                  </a:lnTo>
                  <a:lnTo>
                    <a:pt x="8105" y="28155"/>
                  </a:lnTo>
                  <a:lnTo>
                    <a:pt x="8231" y="27561"/>
                  </a:lnTo>
                  <a:lnTo>
                    <a:pt x="8370" y="26967"/>
                  </a:lnTo>
                  <a:lnTo>
                    <a:pt x="8522" y="26373"/>
                  </a:lnTo>
                  <a:lnTo>
                    <a:pt x="8699" y="25791"/>
                  </a:lnTo>
                  <a:lnTo>
                    <a:pt x="8876" y="25197"/>
                  </a:lnTo>
                  <a:lnTo>
                    <a:pt x="9066" y="24628"/>
                  </a:lnTo>
                  <a:lnTo>
                    <a:pt x="9280" y="24046"/>
                  </a:lnTo>
                  <a:lnTo>
                    <a:pt x="9508" y="23478"/>
                  </a:lnTo>
                  <a:lnTo>
                    <a:pt x="9736" y="22921"/>
                  </a:lnTo>
                  <a:lnTo>
                    <a:pt x="9988" y="22365"/>
                  </a:lnTo>
                  <a:lnTo>
                    <a:pt x="10254" y="21809"/>
                  </a:lnTo>
                  <a:lnTo>
                    <a:pt x="10532" y="21265"/>
                  </a:lnTo>
                  <a:lnTo>
                    <a:pt x="10823" y="20734"/>
                  </a:lnTo>
                  <a:lnTo>
                    <a:pt x="11126" y="20203"/>
                  </a:lnTo>
                  <a:lnTo>
                    <a:pt x="11442" y="19672"/>
                  </a:lnTo>
                  <a:lnTo>
                    <a:pt x="11758" y="19154"/>
                  </a:lnTo>
                  <a:lnTo>
                    <a:pt x="12100" y="18648"/>
                  </a:lnTo>
                  <a:lnTo>
                    <a:pt x="12454" y="18142"/>
                  </a:lnTo>
                  <a:lnTo>
                    <a:pt x="12820" y="17649"/>
                  </a:lnTo>
                  <a:lnTo>
                    <a:pt x="13200" y="17169"/>
                  </a:lnTo>
                  <a:lnTo>
                    <a:pt x="13592" y="16701"/>
                  </a:lnTo>
                  <a:lnTo>
                    <a:pt x="13996" y="16233"/>
                  </a:lnTo>
                  <a:lnTo>
                    <a:pt x="14401" y="15766"/>
                  </a:lnTo>
                  <a:lnTo>
                    <a:pt x="14831" y="15323"/>
                  </a:lnTo>
                  <a:lnTo>
                    <a:pt x="15260" y="14881"/>
                  </a:lnTo>
                  <a:lnTo>
                    <a:pt x="15715" y="14451"/>
                  </a:lnTo>
                  <a:lnTo>
                    <a:pt x="16171" y="14034"/>
                  </a:lnTo>
                  <a:lnTo>
                    <a:pt x="16638" y="13629"/>
                  </a:lnTo>
                  <a:lnTo>
                    <a:pt x="17131" y="13237"/>
                  </a:lnTo>
                  <a:lnTo>
                    <a:pt x="17625" y="12845"/>
                  </a:lnTo>
                  <a:lnTo>
                    <a:pt x="18130" y="12466"/>
                  </a:lnTo>
                  <a:lnTo>
                    <a:pt x="18636" y="12112"/>
                  </a:lnTo>
                  <a:lnTo>
                    <a:pt x="19167" y="11758"/>
                  </a:lnTo>
                  <a:lnTo>
                    <a:pt x="19698" y="11417"/>
                  </a:lnTo>
                  <a:lnTo>
                    <a:pt x="20254" y="11088"/>
                  </a:lnTo>
                  <a:lnTo>
                    <a:pt x="20810" y="10772"/>
                  </a:lnTo>
                  <a:lnTo>
                    <a:pt x="21379" y="10468"/>
                  </a:lnTo>
                  <a:lnTo>
                    <a:pt x="21948" y="10178"/>
                  </a:lnTo>
                  <a:lnTo>
                    <a:pt x="22542" y="9899"/>
                  </a:lnTo>
                  <a:lnTo>
                    <a:pt x="23137" y="9647"/>
                  </a:lnTo>
                  <a:lnTo>
                    <a:pt x="23743" y="9394"/>
                  </a:lnTo>
                  <a:lnTo>
                    <a:pt x="24363" y="9166"/>
                  </a:lnTo>
                  <a:lnTo>
                    <a:pt x="24970" y="8951"/>
                  </a:lnTo>
                  <a:lnTo>
                    <a:pt x="25589" y="8749"/>
                  </a:lnTo>
                  <a:lnTo>
                    <a:pt x="26209" y="8559"/>
                  </a:lnTo>
                  <a:lnTo>
                    <a:pt x="26841" y="8395"/>
                  </a:lnTo>
                  <a:lnTo>
                    <a:pt x="27460" y="8243"/>
                  </a:lnTo>
                  <a:lnTo>
                    <a:pt x="28080" y="8117"/>
                  </a:lnTo>
                  <a:lnTo>
                    <a:pt x="28699" y="7990"/>
                  </a:lnTo>
                  <a:lnTo>
                    <a:pt x="29331" y="7889"/>
                  </a:lnTo>
                  <a:lnTo>
                    <a:pt x="29951" y="7813"/>
                  </a:lnTo>
                  <a:lnTo>
                    <a:pt x="30583" y="7738"/>
                  </a:lnTo>
                  <a:lnTo>
                    <a:pt x="31203" y="7687"/>
                  </a:lnTo>
                  <a:lnTo>
                    <a:pt x="31822" y="7649"/>
                  </a:lnTo>
                  <a:lnTo>
                    <a:pt x="32454" y="7624"/>
                  </a:lnTo>
                  <a:lnTo>
                    <a:pt x="33074" y="7611"/>
                  </a:lnTo>
                  <a:close/>
                  <a:moveTo>
                    <a:pt x="32265" y="0"/>
                  </a:moveTo>
                  <a:lnTo>
                    <a:pt x="31455" y="38"/>
                  </a:lnTo>
                  <a:lnTo>
                    <a:pt x="30646" y="89"/>
                  </a:lnTo>
                  <a:lnTo>
                    <a:pt x="29837" y="152"/>
                  </a:lnTo>
                  <a:lnTo>
                    <a:pt x="29015" y="241"/>
                  </a:lnTo>
                  <a:lnTo>
                    <a:pt x="28206" y="354"/>
                  </a:lnTo>
                  <a:lnTo>
                    <a:pt x="27397" y="493"/>
                  </a:lnTo>
                  <a:lnTo>
                    <a:pt x="26588" y="645"/>
                  </a:lnTo>
                  <a:lnTo>
                    <a:pt x="25779" y="809"/>
                  </a:lnTo>
                  <a:lnTo>
                    <a:pt x="24970" y="1012"/>
                  </a:lnTo>
                  <a:lnTo>
                    <a:pt x="24161" y="1227"/>
                  </a:lnTo>
                  <a:lnTo>
                    <a:pt x="23352" y="1467"/>
                  </a:lnTo>
                  <a:lnTo>
                    <a:pt x="22555" y="1720"/>
                  </a:lnTo>
                  <a:lnTo>
                    <a:pt x="21746" y="1998"/>
                  </a:lnTo>
                  <a:lnTo>
                    <a:pt x="20949" y="2301"/>
                  </a:lnTo>
                  <a:lnTo>
                    <a:pt x="20166" y="2630"/>
                  </a:lnTo>
                  <a:lnTo>
                    <a:pt x="19382" y="2971"/>
                  </a:lnTo>
                  <a:lnTo>
                    <a:pt x="18623" y="3325"/>
                  </a:lnTo>
                  <a:lnTo>
                    <a:pt x="17865" y="3705"/>
                  </a:lnTo>
                  <a:lnTo>
                    <a:pt x="17131" y="4097"/>
                  </a:lnTo>
                  <a:lnTo>
                    <a:pt x="16411" y="4501"/>
                  </a:lnTo>
                  <a:lnTo>
                    <a:pt x="15703" y="4931"/>
                  </a:lnTo>
                  <a:lnTo>
                    <a:pt x="14995" y="5373"/>
                  </a:lnTo>
                  <a:lnTo>
                    <a:pt x="14312" y="5829"/>
                  </a:lnTo>
                  <a:lnTo>
                    <a:pt x="13642" y="6296"/>
                  </a:lnTo>
                  <a:lnTo>
                    <a:pt x="12997" y="6789"/>
                  </a:lnTo>
                  <a:lnTo>
                    <a:pt x="12353" y="7295"/>
                  </a:lnTo>
                  <a:lnTo>
                    <a:pt x="11720" y="7801"/>
                  </a:lnTo>
                  <a:lnTo>
                    <a:pt x="11114" y="8332"/>
                  </a:lnTo>
                  <a:lnTo>
                    <a:pt x="10519" y="8875"/>
                  </a:lnTo>
                  <a:lnTo>
                    <a:pt x="9938" y="9432"/>
                  </a:lnTo>
                  <a:lnTo>
                    <a:pt x="9369" y="10013"/>
                  </a:lnTo>
                  <a:lnTo>
                    <a:pt x="8813" y="10595"/>
                  </a:lnTo>
                  <a:lnTo>
                    <a:pt x="8282" y="11189"/>
                  </a:lnTo>
                  <a:lnTo>
                    <a:pt x="7751" y="11796"/>
                  </a:lnTo>
                  <a:lnTo>
                    <a:pt x="7245" y="12415"/>
                  </a:lnTo>
                  <a:lnTo>
                    <a:pt x="6752" y="13035"/>
                  </a:lnTo>
                  <a:lnTo>
                    <a:pt x="6284" y="13680"/>
                  </a:lnTo>
                  <a:lnTo>
                    <a:pt x="5829" y="14337"/>
                  </a:lnTo>
                  <a:lnTo>
                    <a:pt x="5387" y="14994"/>
                  </a:lnTo>
                  <a:lnTo>
                    <a:pt x="4957" y="15664"/>
                  </a:lnTo>
                  <a:lnTo>
                    <a:pt x="4552" y="16347"/>
                  </a:lnTo>
                  <a:lnTo>
                    <a:pt x="4160" y="17030"/>
                  </a:lnTo>
                  <a:lnTo>
                    <a:pt x="3781" y="17738"/>
                  </a:lnTo>
                  <a:lnTo>
                    <a:pt x="3414" y="18446"/>
                  </a:lnTo>
                  <a:lnTo>
                    <a:pt x="3073" y="19154"/>
                  </a:lnTo>
                  <a:lnTo>
                    <a:pt x="2757" y="19887"/>
                  </a:lnTo>
                  <a:lnTo>
                    <a:pt x="2441" y="20608"/>
                  </a:lnTo>
                  <a:lnTo>
                    <a:pt x="2150" y="21354"/>
                  </a:lnTo>
                  <a:lnTo>
                    <a:pt x="1885" y="22100"/>
                  </a:lnTo>
                  <a:lnTo>
                    <a:pt x="1632" y="22845"/>
                  </a:lnTo>
                  <a:lnTo>
                    <a:pt x="1392" y="23604"/>
                  </a:lnTo>
                  <a:lnTo>
                    <a:pt x="1177" y="24375"/>
                  </a:lnTo>
                  <a:lnTo>
                    <a:pt x="974" y="25134"/>
                  </a:lnTo>
                  <a:lnTo>
                    <a:pt x="785" y="25918"/>
                  </a:lnTo>
                  <a:lnTo>
                    <a:pt x="620" y="26689"/>
                  </a:lnTo>
                  <a:lnTo>
                    <a:pt x="481" y="27473"/>
                  </a:lnTo>
                  <a:lnTo>
                    <a:pt x="355" y="28269"/>
                  </a:lnTo>
                  <a:lnTo>
                    <a:pt x="254" y="29053"/>
                  </a:lnTo>
                  <a:lnTo>
                    <a:pt x="165" y="29849"/>
                  </a:lnTo>
                  <a:lnTo>
                    <a:pt x="89" y="30646"/>
                  </a:lnTo>
                  <a:lnTo>
                    <a:pt x="39" y="31455"/>
                  </a:lnTo>
                  <a:lnTo>
                    <a:pt x="14" y="32251"/>
                  </a:lnTo>
                  <a:lnTo>
                    <a:pt x="1" y="33061"/>
                  </a:lnTo>
                  <a:lnTo>
                    <a:pt x="14" y="33870"/>
                  </a:lnTo>
                  <a:lnTo>
                    <a:pt x="39" y="34679"/>
                  </a:lnTo>
                  <a:lnTo>
                    <a:pt x="89" y="35488"/>
                  </a:lnTo>
                  <a:lnTo>
                    <a:pt x="165" y="36297"/>
                  </a:lnTo>
                  <a:lnTo>
                    <a:pt x="254" y="37106"/>
                  </a:lnTo>
                  <a:lnTo>
                    <a:pt x="368" y="37928"/>
                  </a:lnTo>
                  <a:lnTo>
                    <a:pt x="494" y="38737"/>
                  </a:lnTo>
                  <a:lnTo>
                    <a:pt x="646" y="39546"/>
                  </a:lnTo>
                  <a:lnTo>
                    <a:pt x="823" y="40355"/>
                  </a:lnTo>
                  <a:lnTo>
                    <a:pt x="1012" y="41164"/>
                  </a:lnTo>
                  <a:lnTo>
                    <a:pt x="1227" y="41974"/>
                  </a:lnTo>
                  <a:lnTo>
                    <a:pt x="1467" y="42783"/>
                  </a:lnTo>
                  <a:lnTo>
                    <a:pt x="1733" y="43579"/>
                  </a:lnTo>
                  <a:lnTo>
                    <a:pt x="2011" y="44376"/>
                  </a:lnTo>
                  <a:lnTo>
                    <a:pt x="2314" y="45185"/>
                  </a:lnTo>
                  <a:lnTo>
                    <a:pt x="2631" y="45969"/>
                  </a:lnTo>
                  <a:lnTo>
                    <a:pt x="2972" y="46752"/>
                  </a:lnTo>
                  <a:lnTo>
                    <a:pt x="3338" y="47511"/>
                  </a:lnTo>
                  <a:lnTo>
                    <a:pt x="3705" y="48257"/>
                  </a:lnTo>
                  <a:lnTo>
                    <a:pt x="4097" y="49003"/>
                  </a:lnTo>
                  <a:lnTo>
                    <a:pt x="4514" y="49723"/>
                  </a:lnTo>
                  <a:lnTo>
                    <a:pt x="4931" y="50431"/>
                  </a:lnTo>
                  <a:lnTo>
                    <a:pt x="5374" y="51127"/>
                  </a:lnTo>
                  <a:lnTo>
                    <a:pt x="5842" y="51809"/>
                  </a:lnTo>
                  <a:lnTo>
                    <a:pt x="6309" y="52480"/>
                  </a:lnTo>
                  <a:lnTo>
                    <a:pt x="6790" y="53137"/>
                  </a:lnTo>
                  <a:lnTo>
                    <a:pt x="7296" y="53782"/>
                  </a:lnTo>
                  <a:lnTo>
                    <a:pt x="7814" y="54414"/>
                  </a:lnTo>
                  <a:lnTo>
                    <a:pt x="8345" y="55021"/>
                  </a:lnTo>
                  <a:lnTo>
                    <a:pt x="8889" y="55615"/>
                  </a:lnTo>
                  <a:lnTo>
                    <a:pt x="9445" y="56196"/>
                  </a:lnTo>
                  <a:lnTo>
                    <a:pt x="10014" y="56765"/>
                  </a:lnTo>
                  <a:lnTo>
                    <a:pt x="10595" y="57322"/>
                  </a:lnTo>
                  <a:lnTo>
                    <a:pt x="11189" y="57853"/>
                  </a:lnTo>
                  <a:lnTo>
                    <a:pt x="11796" y="58384"/>
                  </a:lnTo>
                  <a:lnTo>
                    <a:pt x="12416" y="58889"/>
                  </a:lnTo>
                  <a:lnTo>
                    <a:pt x="13048" y="59370"/>
                  </a:lnTo>
                  <a:lnTo>
                    <a:pt x="13693" y="59850"/>
                  </a:lnTo>
                  <a:lnTo>
                    <a:pt x="14337" y="60305"/>
                  </a:lnTo>
                  <a:lnTo>
                    <a:pt x="14995" y="60748"/>
                  </a:lnTo>
                  <a:lnTo>
                    <a:pt x="15678" y="61178"/>
                  </a:lnTo>
                  <a:lnTo>
                    <a:pt x="16348" y="61582"/>
                  </a:lnTo>
                  <a:lnTo>
                    <a:pt x="17043" y="61974"/>
                  </a:lnTo>
                  <a:lnTo>
                    <a:pt x="17738" y="62353"/>
                  </a:lnTo>
                  <a:lnTo>
                    <a:pt x="18446" y="62707"/>
                  </a:lnTo>
                  <a:lnTo>
                    <a:pt x="19167" y="63049"/>
                  </a:lnTo>
                  <a:lnTo>
                    <a:pt x="19888" y="63377"/>
                  </a:lnTo>
                  <a:lnTo>
                    <a:pt x="20621" y="63681"/>
                  </a:lnTo>
                  <a:lnTo>
                    <a:pt x="21354" y="63972"/>
                  </a:lnTo>
                  <a:lnTo>
                    <a:pt x="22100" y="64250"/>
                  </a:lnTo>
                  <a:lnTo>
                    <a:pt x="22858" y="64503"/>
                  </a:lnTo>
                  <a:lnTo>
                    <a:pt x="23617" y="64743"/>
                  </a:lnTo>
                  <a:lnTo>
                    <a:pt x="24376" y="64958"/>
                  </a:lnTo>
                  <a:lnTo>
                    <a:pt x="25147" y="65160"/>
                  </a:lnTo>
                  <a:lnTo>
                    <a:pt x="25918" y="65337"/>
                  </a:lnTo>
                  <a:lnTo>
                    <a:pt x="26702" y="65501"/>
                  </a:lnTo>
                  <a:lnTo>
                    <a:pt x="27486" y="65653"/>
                  </a:lnTo>
                  <a:lnTo>
                    <a:pt x="28269" y="65779"/>
                  </a:lnTo>
                  <a:lnTo>
                    <a:pt x="29066" y="65881"/>
                  </a:lnTo>
                  <a:lnTo>
                    <a:pt x="29862" y="65969"/>
                  </a:lnTo>
                  <a:lnTo>
                    <a:pt x="30659" y="66045"/>
                  </a:lnTo>
                  <a:lnTo>
                    <a:pt x="31455" y="66096"/>
                  </a:lnTo>
                  <a:lnTo>
                    <a:pt x="32265" y="66121"/>
                  </a:lnTo>
                  <a:lnTo>
                    <a:pt x="33074" y="66133"/>
                  </a:lnTo>
                  <a:lnTo>
                    <a:pt x="33870" y="66121"/>
                  </a:lnTo>
                  <a:lnTo>
                    <a:pt x="34679" y="66096"/>
                  </a:lnTo>
                  <a:lnTo>
                    <a:pt x="35501" y="66045"/>
                  </a:lnTo>
                  <a:lnTo>
                    <a:pt x="36310" y="65969"/>
                  </a:lnTo>
                  <a:lnTo>
                    <a:pt x="37119" y="65881"/>
                  </a:lnTo>
                  <a:lnTo>
                    <a:pt x="37928" y="65767"/>
                  </a:lnTo>
                  <a:lnTo>
                    <a:pt x="38737" y="65640"/>
                  </a:lnTo>
                  <a:lnTo>
                    <a:pt x="39547" y="65489"/>
                  </a:lnTo>
                  <a:lnTo>
                    <a:pt x="40368" y="65312"/>
                  </a:lnTo>
                  <a:lnTo>
                    <a:pt x="41177" y="65122"/>
                  </a:lnTo>
                  <a:lnTo>
                    <a:pt x="41974" y="64894"/>
                  </a:lnTo>
                  <a:lnTo>
                    <a:pt x="42783" y="64667"/>
                  </a:lnTo>
                  <a:lnTo>
                    <a:pt x="43592" y="64401"/>
                  </a:lnTo>
                  <a:lnTo>
                    <a:pt x="44389" y="64123"/>
                  </a:lnTo>
                  <a:lnTo>
                    <a:pt x="45185" y="63820"/>
                  </a:lnTo>
                  <a:lnTo>
                    <a:pt x="45982" y="63504"/>
                  </a:lnTo>
                  <a:lnTo>
                    <a:pt x="46753" y="63162"/>
                  </a:lnTo>
                  <a:lnTo>
                    <a:pt x="47511" y="62796"/>
                  </a:lnTo>
                  <a:lnTo>
                    <a:pt x="48270" y="62429"/>
                  </a:lnTo>
                  <a:lnTo>
                    <a:pt x="49003" y="62025"/>
                  </a:lnTo>
                  <a:lnTo>
                    <a:pt x="49736" y="61620"/>
                  </a:lnTo>
                  <a:lnTo>
                    <a:pt x="50444" y="61190"/>
                  </a:lnTo>
                  <a:lnTo>
                    <a:pt x="51140" y="60748"/>
                  </a:lnTo>
                  <a:lnTo>
                    <a:pt x="51822" y="60293"/>
                  </a:lnTo>
                  <a:lnTo>
                    <a:pt x="52492" y="59825"/>
                  </a:lnTo>
                  <a:lnTo>
                    <a:pt x="53150" y="59332"/>
                  </a:lnTo>
                  <a:lnTo>
                    <a:pt x="53782" y="58839"/>
                  </a:lnTo>
                  <a:lnTo>
                    <a:pt x="54414" y="58320"/>
                  </a:lnTo>
                  <a:lnTo>
                    <a:pt x="55021" y="57789"/>
                  </a:lnTo>
                  <a:lnTo>
                    <a:pt x="55628" y="57246"/>
                  </a:lnTo>
                  <a:lnTo>
                    <a:pt x="56209" y="56689"/>
                  </a:lnTo>
                  <a:lnTo>
                    <a:pt x="56778" y="56121"/>
                  </a:lnTo>
                  <a:lnTo>
                    <a:pt x="57322" y="55539"/>
                  </a:lnTo>
                  <a:lnTo>
                    <a:pt x="57866" y="54945"/>
                  </a:lnTo>
                  <a:lnTo>
                    <a:pt x="58384" y="54338"/>
                  </a:lnTo>
                  <a:lnTo>
                    <a:pt x="58890" y="53718"/>
                  </a:lnTo>
                  <a:lnTo>
                    <a:pt x="59383" y="53086"/>
                  </a:lnTo>
                  <a:lnTo>
                    <a:pt x="59850" y="52442"/>
                  </a:lnTo>
                  <a:lnTo>
                    <a:pt x="60318" y="51797"/>
                  </a:lnTo>
                  <a:lnTo>
                    <a:pt x="60761" y="51127"/>
                  </a:lnTo>
                  <a:lnTo>
                    <a:pt x="61178" y="50457"/>
                  </a:lnTo>
                  <a:lnTo>
                    <a:pt x="61595" y="49774"/>
                  </a:lnTo>
                  <a:lnTo>
                    <a:pt x="61987" y="49091"/>
                  </a:lnTo>
                  <a:lnTo>
                    <a:pt x="62366" y="48396"/>
                  </a:lnTo>
                  <a:lnTo>
                    <a:pt x="62720" y="47688"/>
                  </a:lnTo>
                  <a:lnTo>
                    <a:pt x="63062" y="46967"/>
                  </a:lnTo>
                  <a:lnTo>
                    <a:pt x="63390" y="46247"/>
                  </a:lnTo>
                  <a:lnTo>
                    <a:pt x="63694" y="45513"/>
                  </a:lnTo>
                  <a:lnTo>
                    <a:pt x="63984" y="44780"/>
                  </a:lnTo>
                  <a:lnTo>
                    <a:pt x="64250" y="44034"/>
                  </a:lnTo>
                  <a:lnTo>
                    <a:pt x="64515" y="43276"/>
                  </a:lnTo>
                  <a:lnTo>
                    <a:pt x="64743" y="42517"/>
                  </a:lnTo>
                  <a:lnTo>
                    <a:pt x="64971" y="41759"/>
                  </a:lnTo>
                  <a:lnTo>
                    <a:pt x="65173" y="40987"/>
                  </a:lnTo>
                  <a:lnTo>
                    <a:pt x="65350" y="40216"/>
                  </a:lnTo>
                  <a:lnTo>
                    <a:pt x="65514" y="39432"/>
                  </a:lnTo>
                  <a:lnTo>
                    <a:pt x="65653" y="38649"/>
                  </a:lnTo>
                  <a:lnTo>
                    <a:pt x="65780" y="37865"/>
                  </a:lnTo>
                  <a:lnTo>
                    <a:pt x="65894" y="37068"/>
                  </a:lnTo>
                  <a:lnTo>
                    <a:pt x="65982" y="36272"/>
                  </a:lnTo>
                  <a:lnTo>
                    <a:pt x="66045" y="35475"/>
                  </a:lnTo>
                  <a:lnTo>
                    <a:pt x="66096" y="34679"/>
                  </a:lnTo>
                  <a:lnTo>
                    <a:pt x="66121" y="33870"/>
                  </a:lnTo>
                  <a:lnTo>
                    <a:pt x="66134" y="33061"/>
                  </a:lnTo>
                  <a:lnTo>
                    <a:pt x="66121" y="32251"/>
                  </a:lnTo>
                  <a:lnTo>
                    <a:pt x="66096" y="31442"/>
                  </a:lnTo>
                  <a:lnTo>
                    <a:pt x="66045" y="30633"/>
                  </a:lnTo>
                  <a:lnTo>
                    <a:pt x="65982" y="29824"/>
                  </a:lnTo>
                  <a:lnTo>
                    <a:pt x="65881" y="29015"/>
                  </a:lnTo>
                  <a:lnTo>
                    <a:pt x="65780" y="28206"/>
                  </a:lnTo>
                  <a:lnTo>
                    <a:pt x="65641" y="27397"/>
                  </a:lnTo>
                  <a:lnTo>
                    <a:pt x="65489" y="26575"/>
                  </a:lnTo>
                  <a:lnTo>
                    <a:pt x="65312" y="25766"/>
                  </a:lnTo>
                  <a:lnTo>
                    <a:pt x="65122" y="24957"/>
                  </a:lnTo>
                  <a:lnTo>
                    <a:pt x="64907" y="24148"/>
                  </a:lnTo>
                  <a:lnTo>
                    <a:pt x="64667" y="23351"/>
                  </a:lnTo>
                  <a:lnTo>
                    <a:pt x="64414" y="22542"/>
                  </a:lnTo>
                  <a:lnTo>
                    <a:pt x="64136" y="21746"/>
                  </a:lnTo>
                  <a:lnTo>
                    <a:pt x="63833" y="20949"/>
                  </a:lnTo>
                  <a:lnTo>
                    <a:pt x="63504" y="20153"/>
                  </a:lnTo>
                  <a:lnTo>
                    <a:pt x="63163" y="19381"/>
                  </a:lnTo>
                  <a:lnTo>
                    <a:pt x="62809" y="18610"/>
                  </a:lnTo>
                  <a:lnTo>
                    <a:pt x="62429" y="17864"/>
                  </a:lnTo>
                  <a:lnTo>
                    <a:pt x="62038" y="17131"/>
                  </a:lnTo>
                  <a:lnTo>
                    <a:pt x="61633" y="16398"/>
                  </a:lnTo>
                  <a:lnTo>
                    <a:pt x="61203" y="15690"/>
                  </a:lnTo>
                  <a:lnTo>
                    <a:pt x="60761" y="14994"/>
                  </a:lnTo>
                  <a:lnTo>
                    <a:pt x="60306" y="14312"/>
                  </a:lnTo>
                  <a:lnTo>
                    <a:pt x="59825" y="13642"/>
                  </a:lnTo>
                  <a:lnTo>
                    <a:pt x="59345" y="12984"/>
                  </a:lnTo>
                  <a:lnTo>
                    <a:pt x="58839" y="12339"/>
                  </a:lnTo>
                  <a:lnTo>
                    <a:pt x="58321" y="11720"/>
                  </a:lnTo>
                  <a:lnTo>
                    <a:pt x="57790" y="11101"/>
                  </a:lnTo>
                  <a:lnTo>
                    <a:pt x="57246" y="10506"/>
                  </a:lnTo>
                  <a:lnTo>
                    <a:pt x="56690" y="9925"/>
                  </a:lnTo>
                  <a:lnTo>
                    <a:pt x="56121" y="9356"/>
                  </a:lnTo>
                  <a:lnTo>
                    <a:pt x="55539" y="8800"/>
                  </a:lnTo>
                  <a:lnTo>
                    <a:pt x="54945" y="8269"/>
                  </a:lnTo>
                  <a:lnTo>
                    <a:pt x="54338" y="7750"/>
                  </a:lnTo>
                  <a:lnTo>
                    <a:pt x="53719" y="7245"/>
                  </a:lnTo>
                  <a:lnTo>
                    <a:pt x="53087" y="6751"/>
                  </a:lnTo>
                  <a:lnTo>
                    <a:pt x="52455" y="6271"/>
                  </a:lnTo>
                  <a:lnTo>
                    <a:pt x="51797" y="5816"/>
                  </a:lnTo>
                  <a:lnTo>
                    <a:pt x="51140" y="5373"/>
                  </a:lnTo>
                  <a:lnTo>
                    <a:pt x="50470" y="4956"/>
                  </a:lnTo>
                  <a:lnTo>
                    <a:pt x="49787" y="4539"/>
                  </a:lnTo>
                  <a:lnTo>
                    <a:pt x="49092" y="4147"/>
                  </a:lnTo>
                  <a:lnTo>
                    <a:pt x="48396" y="3768"/>
                  </a:lnTo>
                  <a:lnTo>
                    <a:pt x="47688" y="3414"/>
                  </a:lnTo>
                  <a:lnTo>
                    <a:pt x="46980" y="3073"/>
                  </a:lnTo>
                  <a:lnTo>
                    <a:pt x="46247" y="2744"/>
                  </a:lnTo>
                  <a:lnTo>
                    <a:pt x="45514" y="2440"/>
                  </a:lnTo>
                  <a:lnTo>
                    <a:pt x="44781" y="2150"/>
                  </a:lnTo>
                  <a:lnTo>
                    <a:pt x="44035" y="1871"/>
                  </a:lnTo>
                  <a:lnTo>
                    <a:pt x="43289" y="1619"/>
                  </a:lnTo>
                  <a:lnTo>
                    <a:pt x="42530" y="1378"/>
                  </a:lnTo>
                  <a:lnTo>
                    <a:pt x="41759" y="1163"/>
                  </a:lnTo>
                  <a:lnTo>
                    <a:pt x="40988" y="961"/>
                  </a:lnTo>
                  <a:lnTo>
                    <a:pt x="40217" y="784"/>
                  </a:lnTo>
                  <a:lnTo>
                    <a:pt x="39445" y="620"/>
                  </a:lnTo>
                  <a:lnTo>
                    <a:pt x="38662" y="481"/>
                  </a:lnTo>
                  <a:lnTo>
                    <a:pt x="37865" y="354"/>
                  </a:lnTo>
                  <a:lnTo>
                    <a:pt x="37081" y="241"/>
                  </a:lnTo>
                  <a:lnTo>
                    <a:pt x="36285" y="152"/>
                  </a:lnTo>
                  <a:lnTo>
                    <a:pt x="35488" y="89"/>
                  </a:lnTo>
                  <a:lnTo>
                    <a:pt x="34679" y="38"/>
                  </a:lnTo>
                  <a:lnTo>
                    <a:pt x="338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2933484" y="2337931"/>
              <a:ext cx="282172" cy="528847"/>
            </a:xfrm>
            <a:custGeom>
              <a:avLst/>
              <a:gdLst/>
              <a:ahLst/>
              <a:cxnLst/>
              <a:rect l="l" t="t" r="r" b="b"/>
              <a:pathLst>
                <a:path w="23212" h="43504" extrusionOk="0">
                  <a:moveTo>
                    <a:pt x="11138" y="0"/>
                  </a:moveTo>
                  <a:lnTo>
                    <a:pt x="10721" y="13"/>
                  </a:lnTo>
                  <a:lnTo>
                    <a:pt x="10317" y="38"/>
                  </a:lnTo>
                  <a:lnTo>
                    <a:pt x="9937" y="89"/>
                  </a:lnTo>
                  <a:lnTo>
                    <a:pt x="9596" y="165"/>
                  </a:lnTo>
                  <a:lnTo>
                    <a:pt x="9255" y="241"/>
                  </a:lnTo>
                  <a:lnTo>
                    <a:pt x="8951" y="329"/>
                  </a:lnTo>
                  <a:lnTo>
                    <a:pt x="8660" y="430"/>
                  </a:lnTo>
                  <a:lnTo>
                    <a:pt x="8408" y="544"/>
                  </a:lnTo>
                  <a:lnTo>
                    <a:pt x="8167" y="645"/>
                  </a:lnTo>
                  <a:lnTo>
                    <a:pt x="7952" y="759"/>
                  </a:lnTo>
                  <a:lnTo>
                    <a:pt x="7763" y="860"/>
                  </a:lnTo>
                  <a:lnTo>
                    <a:pt x="7598" y="961"/>
                  </a:lnTo>
                  <a:lnTo>
                    <a:pt x="7346" y="1138"/>
                  </a:lnTo>
                  <a:lnTo>
                    <a:pt x="7181" y="1252"/>
                  </a:lnTo>
                  <a:lnTo>
                    <a:pt x="7131" y="1302"/>
                  </a:lnTo>
                  <a:lnTo>
                    <a:pt x="7055" y="1315"/>
                  </a:lnTo>
                  <a:lnTo>
                    <a:pt x="6865" y="1378"/>
                  </a:lnTo>
                  <a:lnTo>
                    <a:pt x="6713" y="1429"/>
                  </a:lnTo>
                  <a:lnTo>
                    <a:pt x="6549" y="1505"/>
                  </a:lnTo>
                  <a:lnTo>
                    <a:pt x="6359" y="1593"/>
                  </a:lnTo>
                  <a:lnTo>
                    <a:pt x="6144" y="1707"/>
                  </a:lnTo>
                  <a:lnTo>
                    <a:pt x="5904" y="1846"/>
                  </a:lnTo>
                  <a:lnTo>
                    <a:pt x="5664" y="1998"/>
                  </a:lnTo>
                  <a:lnTo>
                    <a:pt x="5399" y="2187"/>
                  </a:lnTo>
                  <a:lnTo>
                    <a:pt x="5120" y="2415"/>
                  </a:lnTo>
                  <a:lnTo>
                    <a:pt x="4830" y="2655"/>
                  </a:lnTo>
                  <a:lnTo>
                    <a:pt x="4539" y="2946"/>
                  </a:lnTo>
                  <a:lnTo>
                    <a:pt x="4248" y="3262"/>
                  </a:lnTo>
                  <a:lnTo>
                    <a:pt x="3945" y="3616"/>
                  </a:lnTo>
                  <a:lnTo>
                    <a:pt x="3641" y="4021"/>
                  </a:lnTo>
                  <a:lnTo>
                    <a:pt x="3338" y="4463"/>
                  </a:lnTo>
                  <a:lnTo>
                    <a:pt x="3034" y="4944"/>
                  </a:lnTo>
                  <a:lnTo>
                    <a:pt x="2744" y="5475"/>
                  </a:lnTo>
                  <a:lnTo>
                    <a:pt x="2605" y="5753"/>
                  </a:lnTo>
                  <a:lnTo>
                    <a:pt x="2466" y="6056"/>
                  </a:lnTo>
                  <a:lnTo>
                    <a:pt x="2326" y="6360"/>
                  </a:lnTo>
                  <a:lnTo>
                    <a:pt x="2187" y="6676"/>
                  </a:lnTo>
                  <a:lnTo>
                    <a:pt x="2048" y="7017"/>
                  </a:lnTo>
                  <a:lnTo>
                    <a:pt x="1922" y="7358"/>
                  </a:lnTo>
                  <a:lnTo>
                    <a:pt x="1795" y="7725"/>
                  </a:lnTo>
                  <a:lnTo>
                    <a:pt x="1682" y="8092"/>
                  </a:lnTo>
                  <a:lnTo>
                    <a:pt x="1555" y="8483"/>
                  </a:lnTo>
                  <a:lnTo>
                    <a:pt x="1441" y="8888"/>
                  </a:lnTo>
                  <a:lnTo>
                    <a:pt x="1340" y="9305"/>
                  </a:lnTo>
                  <a:lnTo>
                    <a:pt x="1239" y="9735"/>
                  </a:lnTo>
                  <a:lnTo>
                    <a:pt x="1138" y="10190"/>
                  </a:lnTo>
                  <a:lnTo>
                    <a:pt x="1050" y="10645"/>
                  </a:lnTo>
                  <a:lnTo>
                    <a:pt x="961" y="11126"/>
                  </a:lnTo>
                  <a:lnTo>
                    <a:pt x="885" y="11619"/>
                  </a:lnTo>
                  <a:lnTo>
                    <a:pt x="809" y="12137"/>
                  </a:lnTo>
                  <a:lnTo>
                    <a:pt x="746" y="12655"/>
                  </a:lnTo>
                  <a:lnTo>
                    <a:pt x="683" y="13199"/>
                  </a:lnTo>
                  <a:lnTo>
                    <a:pt x="632" y="13768"/>
                  </a:lnTo>
                  <a:lnTo>
                    <a:pt x="582" y="14350"/>
                  </a:lnTo>
                  <a:lnTo>
                    <a:pt x="544" y="14944"/>
                  </a:lnTo>
                  <a:lnTo>
                    <a:pt x="519" y="15551"/>
                  </a:lnTo>
                  <a:lnTo>
                    <a:pt x="506" y="16183"/>
                  </a:lnTo>
                  <a:lnTo>
                    <a:pt x="405" y="20342"/>
                  </a:lnTo>
                  <a:lnTo>
                    <a:pt x="316" y="24830"/>
                  </a:lnTo>
                  <a:lnTo>
                    <a:pt x="152" y="33731"/>
                  </a:lnTo>
                  <a:lnTo>
                    <a:pt x="0" y="43503"/>
                  </a:lnTo>
                  <a:lnTo>
                    <a:pt x="22542" y="43503"/>
                  </a:lnTo>
                  <a:lnTo>
                    <a:pt x="22656" y="42011"/>
                  </a:lnTo>
                  <a:lnTo>
                    <a:pt x="22769" y="40292"/>
                  </a:lnTo>
                  <a:lnTo>
                    <a:pt x="22896" y="38042"/>
                  </a:lnTo>
                  <a:lnTo>
                    <a:pt x="22959" y="36752"/>
                  </a:lnTo>
                  <a:lnTo>
                    <a:pt x="23022" y="35361"/>
                  </a:lnTo>
                  <a:lnTo>
                    <a:pt x="23085" y="33882"/>
                  </a:lnTo>
                  <a:lnTo>
                    <a:pt x="23136" y="32340"/>
                  </a:lnTo>
                  <a:lnTo>
                    <a:pt x="23174" y="30722"/>
                  </a:lnTo>
                  <a:lnTo>
                    <a:pt x="23199" y="29053"/>
                  </a:lnTo>
                  <a:lnTo>
                    <a:pt x="23212" y="27359"/>
                  </a:lnTo>
                  <a:lnTo>
                    <a:pt x="23212" y="25627"/>
                  </a:lnTo>
                  <a:lnTo>
                    <a:pt x="23199" y="23882"/>
                  </a:lnTo>
                  <a:lnTo>
                    <a:pt x="23149" y="22125"/>
                  </a:lnTo>
                  <a:lnTo>
                    <a:pt x="23085" y="20380"/>
                  </a:lnTo>
                  <a:lnTo>
                    <a:pt x="22997" y="18661"/>
                  </a:lnTo>
                  <a:lnTo>
                    <a:pt x="22946" y="17801"/>
                  </a:lnTo>
                  <a:lnTo>
                    <a:pt x="22883" y="16967"/>
                  </a:lnTo>
                  <a:lnTo>
                    <a:pt x="22807" y="16132"/>
                  </a:lnTo>
                  <a:lnTo>
                    <a:pt x="22731" y="15310"/>
                  </a:lnTo>
                  <a:lnTo>
                    <a:pt x="22643" y="14501"/>
                  </a:lnTo>
                  <a:lnTo>
                    <a:pt x="22554" y="13705"/>
                  </a:lnTo>
                  <a:lnTo>
                    <a:pt x="22441" y="12934"/>
                  </a:lnTo>
                  <a:lnTo>
                    <a:pt x="22340" y="12175"/>
                  </a:lnTo>
                  <a:lnTo>
                    <a:pt x="22213" y="11429"/>
                  </a:lnTo>
                  <a:lnTo>
                    <a:pt x="22087" y="10721"/>
                  </a:lnTo>
                  <a:lnTo>
                    <a:pt x="21948" y="10013"/>
                  </a:lnTo>
                  <a:lnTo>
                    <a:pt x="21796" y="9343"/>
                  </a:lnTo>
                  <a:lnTo>
                    <a:pt x="21632" y="8698"/>
                  </a:lnTo>
                  <a:lnTo>
                    <a:pt x="21467" y="8079"/>
                  </a:lnTo>
                  <a:lnTo>
                    <a:pt x="21278" y="7485"/>
                  </a:lnTo>
                  <a:lnTo>
                    <a:pt x="21088" y="6916"/>
                  </a:lnTo>
                  <a:lnTo>
                    <a:pt x="20886" y="6385"/>
                  </a:lnTo>
                  <a:lnTo>
                    <a:pt x="20671" y="5879"/>
                  </a:lnTo>
                  <a:lnTo>
                    <a:pt x="20443" y="5411"/>
                  </a:lnTo>
                  <a:lnTo>
                    <a:pt x="20203" y="4981"/>
                  </a:lnTo>
                  <a:lnTo>
                    <a:pt x="20077" y="4779"/>
                  </a:lnTo>
                  <a:lnTo>
                    <a:pt x="19950" y="4577"/>
                  </a:lnTo>
                  <a:lnTo>
                    <a:pt x="19811" y="4400"/>
                  </a:lnTo>
                  <a:lnTo>
                    <a:pt x="19685" y="4223"/>
                  </a:lnTo>
                  <a:lnTo>
                    <a:pt x="19546" y="4059"/>
                  </a:lnTo>
                  <a:lnTo>
                    <a:pt x="19406" y="3907"/>
                  </a:lnTo>
                  <a:lnTo>
                    <a:pt x="19255" y="3755"/>
                  </a:lnTo>
                  <a:lnTo>
                    <a:pt x="19116" y="3629"/>
                  </a:lnTo>
                  <a:lnTo>
                    <a:pt x="18762" y="3325"/>
                  </a:lnTo>
                  <a:lnTo>
                    <a:pt x="18420" y="3047"/>
                  </a:lnTo>
                  <a:lnTo>
                    <a:pt x="18079" y="2782"/>
                  </a:lnTo>
                  <a:lnTo>
                    <a:pt x="17750" y="2529"/>
                  </a:lnTo>
                  <a:lnTo>
                    <a:pt x="17409" y="2301"/>
                  </a:lnTo>
                  <a:lnTo>
                    <a:pt x="17093" y="2074"/>
                  </a:lnTo>
                  <a:lnTo>
                    <a:pt x="16764" y="1871"/>
                  </a:lnTo>
                  <a:lnTo>
                    <a:pt x="16448" y="1669"/>
                  </a:lnTo>
                  <a:lnTo>
                    <a:pt x="16145" y="1492"/>
                  </a:lnTo>
                  <a:lnTo>
                    <a:pt x="15829" y="1315"/>
                  </a:lnTo>
                  <a:lnTo>
                    <a:pt x="15525" y="1163"/>
                  </a:lnTo>
                  <a:lnTo>
                    <a:pt x="15234" y="1012"/>
                  </a:lnTo>
                  <a:lnTo>
                    <a:pt x="14931" y="873"/>
                  </a:lnTo>
                  <a:lnTo>
                    <a:pt x="14653" y="759"/>
                  </a:lnTo>
                  <a:lnTo>
                    <a:pt x="14362" y="645"/>
                  </a:lnTo>
                  <a:lnTo>
                    <a:pt x="14084" y="544"/>
                  </a:lnTo>
                  <a:lnTo>
                    <a:pt x="13818" y="443"/>
                  </a:lnTo>
                  <a:lnTo>
                    <a:pt x="13540" y="367"/>
                  </a:lnTo>
                  <a:lnTo>
                    <a:pt x="13275" y="291"/>
                  </a:lnTo>
                  <a:lnTo>
                    <a:pt x="13022" y="228"/>
                  </a:lnTo>
                  <a:lnTo>
                    <a:pt x="12516" y="127"/>
                  </a:lnTo>
                  <a:lnTo>
                    <a:pt x="12036" y="51"/>
                  </a:lnTo>
                  <a:lnTo>
                    <a:pt x="11581" y="13"/>
                  </a:lnTo>
                  <a:lnTo>
                    <a:pt x="11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2942856" y="2151964"/>
              <a:ext cx="157084" cy="221791"/>
            </a:xfrm>
            <a:custGeom>
              <a:avLst/>
              <a:gdLst/>
              <a:ahLst/>
              <a:cxnLst/>
              <a:rect l="l" t="t" r="r" b="b"/>
              <a:pathLst>
                <a:path w="12922" h="18245" extrusionOk="0">
                  <a:moveTo>
                    <a:pt x="569" y="1"/>
                  </a:moveTo>
                  <a:lnTo>
                    <a:pt x="506" y="418"/>
                  </a:lnTo>
                  <a:lnTo>
                    <a:pt x="380" y="1518"/>
                  </a:lnTo>
                  <a:lnTo>
                    <a:pt x="291" y="2264"/>
                  </a:lnTo>
                  <a:lnTo>
                    <a:pt x="215" y="3111"/>
                  </a:lnTo>
                  <a:lnTo>
                    <a:pt x="140" y="4034"/>
                  </a:lnTo>
                  <a:lnTo>
                    <a:pt x="64" y="5007"/>
                  </a:lnTo>
                  <a:lnTo>
                    <a:pt x="26" y="6006"/>
                  </a:lnTo>
                  <a:lnTo>
                    <a:pt x="0" y="7017"/>
                  </a:lnTo>
                  <a:lnTo>
                    <a:pt x="0" y="7511"/>
                  </a:lnTo>
                  <a:lnTo>
                    <a:pt x="13" y="7991"/>
                  </a:lnTo>
                  <a:lnTo>
                    <a:pt x="26" y="8459"/>
                  </a:lnTo>
                  <a:lnTo>
                    <a:pt x="51" y="8926"/>
                  </a:lnTo>
                  <a:lnTo>
                    <a:pt x="89" y="9369"/>
                  </a:lnTo>
                  <a:lnTo>
                    <a:pt x="140" y="9786"/>
                  </a:lnTo>
                  <a:lnTo>
                    <a:pt x="203" y="10178"/>
                  </a:lnTo>
                  <a:lnTo>
                    <a:pt x="279" y="10545"/>
                  </a:lnTo>
                  <a:lnTo>
                    <a:pt x="367" y="10886"/>
                  </a:lnTo>
                  <a:lnTo>
                    <a:pt x="481" y="11189"/>
                  </a:lnTo>
                  <a:lnTo>
                    <a:pt x="531" y="11341"/>
                  </a:lnTo>
                  <a:lnTo>
                    <a:pt x="595" y="11468"/>
                  </a:lnTo>
                  <a:lnTo>
                    <a:pt x="670" y="11581"/>
                  </a:lnTo>
                  <a:lnTo>
                    <a:pt x="734" y="11695"/>
                  </a:lnTo>
                  <a:lnTo>
                    <a:pt x="885" y="11897"/>
                  </a:lnTo>
                  <a:lnTo>
                    <a:pt x="1050" y="12100"/>
                  </a:lnTo>
                  <a:lnTo>
                    <a:pt x="1227" y="12277"/>
                  </a:lnTo>
                  <a:lnTo>
                    <a:pt x="1416" y="12441"/>
                  </a:lnTo>
                  <a:lnTo>
                    <a:pt x="1619" y="12605"/>
                  </a:lnTo>
                  <a:lnTo>
                    <a:pt x="1821" y="12757"/>
                  </a:lnTo>
                  <a:lnTo>
                    <a:pt x="2023" y="12896"/>
                  </a:lnTo>
                  <a:lnTo>
                    <a:pt x="2238" y="13023"/>
                  </a:lnTo>
                  <a:lnTo>
                    <a:pt x="2466" y="13136"/>
                  </a:lnTo>
                  <a:lnTo>
                    <a:pt x="2681" y="13250"/>
                  </a:lnTo>
                  <a:lnTo>
                    <a:pt x="2908" y="13351"/>
                  </a:lnTo>
                  <a:lnTo>
                    <a:pt x="3136" y="13453"/>
                  </a:lnTo>
                  <a:lnTo>
                    <a:pt x="3591" y="13617"/>
                  </a:lnTo>
                  <a:lnTo>
                    <a:pt x="4033" y="13756"/>
                  </a:lnTo>
                  <a:lnTo>
                    <a:pt x="4463" y="13857"/>
                  </a:lnTo>
                  <a:lnTo>
                    <a:pt x="4855" y="13946"/>
                  </a:lnTo>
                  <a:lnTo>
                    <a:pt x="5222" y="14009"/>
                  </a:lnTo>
                  <a:lnTo>
                    <a:pt x="5538" y="14059"/>
                  </a:lnTo>
                  <a:lnTo>
                    <a:pt x="5993" y="14110"/>
                  </a:lnTo>
                  <a:lnTo>
                    <a:pt x="6157" y="14123"/>
                  </a:lnTo>
                  <a:lnTo>
                    <a:pt x="6360" y="18244"/>
                  </a:lnTo>
                  <a:lnTo>
                    <a:pt x="11821" y="16348"/>
                  </a:lnTo>
                  <a:lnTo>
                    <a:pt x="11998" y="11683"/>
                  </a:lnTo>
                  <a:lnTo>
                    <a:pt x="12921" y="342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928415" y="2103400"/>
              <a:ext cx="194415" cy="182600"/>
            </a:xfrm>
            <a:custGeom>
              <a:avLst/>
              <a:gdLst/>
              <a:ahLst/>
              <a:cxnLst/>
              <a:rect l="l" t="t" r="r" b="b"/>
              <a:pathLst>
                <a:path w="15993" h="15021" extrusionOk="0">
                  <a:moveTo>
                    <a:pt x="6637" y="1"/>
                  </a:moveTo>
                  <a:lnTo>
                    <a:pt x="5563" y="13"/>
                  </a:lnTo>
                  <a:lnTo>
                    <a:pt x="4513" y="51"/>
                  </a:lnTo>
                  <a:lnTo>
                    <a:pt x="3527" y="89"/>
                  </a:lnTo>
                  <a:lnTo>
                    <a:pt x="1808" y="165"/>
                  </a:lnTo>
                  <a:lnTo>
                    <a:pt x="632" y="241"/>
                  </a:lnTo>
                  <a:lnTo>
                    <a:pt x="190" y="266"/>
                  </a:lnTo>
                  <a:lnTo>
                    <a:pt x="152" y="355"/>
                  </a:lnTo>
                  <a:lnTo>
                    <a:pt x="114" y="443"/>
                  </a:lnTo>
                  <a:lnTo>
                    <a:pt x="76" y="582"/>
                  </a:lnTo>
                  <a:lnTo>
                    <a:pt x="38" y="747"/>
                  </a:lnTo>
                  <a:lnTo>
                    <a:pt x="0" y="936"/>
                  </a:lnTo>
                  <a:lnTo>
                    <a:pt x="0" y="1151"/>
                  </a:lnTo>
                  <a:lnTo>
                    <a:pt x="13" y="1404"/>
                  </a:lnTo>
                  <a:lnTo>
                    <a:pt x="25" y="1531"/>
                  </a:lnTo>
                  <a:lnTo>
                    <a:pt x="51" y="1670"/>
                  </a:lnTo>
                  <a:lnTo>
                    <a:pt x="89" y="1809"/>
                  </a:lnTo>
                  <a:lnTo>
                    <a:pt x="126" y="1960"/>
                  </a:lnTo>
                  <a:lnTo>
                    <a:pt x="190" y="2112"/>
                  </a:lnTo>
                  <a:lnTo>
                    <a:pt x="253" y="2264"/>
                  </a:lnTo>
                  <a:lnTo>
                    <a:pt x="329" y="2428"/>
                  </a:lnTo>
                  <a:lnTo>
                    <a:pt x="430" y="2593"/>
                  </a:lnTo>
                  <a:lnTo>
                    <a:pt x="531" y="2757"/>
                  </a:lnTo>
                  <a:lnTo>
                    <a:pt x="657" y="2934"/>
                  </a:lnTo>
                  <a:lnTo>
                    <a:pt x="797" y="3098"/>
                  </a:lnTo>
                  <a:lnTo>
                    <a:pt x="948" y="3275"/>
                  </a:lnTo>
                  <a:lnTo>
                    <a:pt x="1125" y="3452"/>
                  </a:lnTo>
                  <a:lnTo>
                    <a:pt x="1315" y="3642"/>
                  </a:lnTo>
                  <a:lnTo>
                    <a:pt x="1530" y="3819"/>
                  </a:lnTo>
                  <a:lnTo>
                    <a:pt x="1757" y="3996"/>
                  </a:lnTo>
                  <a:lnTo>
                    <a:pt x="8698" y="4185"/>
                  </a:lnTo>
                  <a:lnTo>
                    <a:pt x="8660" y="4287"/>
                  </a:lnTo>
                  <a:lnTo>
                    <a:pt x="8559" y="4552"/>
                  </a:lnTo>
                  <a:lnTo>
                    <a:pt x="8496" y="4754"/>
                  </a:lnTo>
                  <a:lnTo>
                    <a:pt x="8433" y="4995"/>
                  </a:lnTo>
                  <a:lnTo>
                    <a:pt x="8382" y="5260"/>
                  </a:lnTo>
                  <a:lnTo>
                    <a:pt x="8331" y="5576"/>
                  </a:lnTo>
                  <a:lnTo>
                    <a:pt x="8294" y="5918"/>
                  </a:lnTo>
                  <a:lnTo>
                    <a:pt x="8281" y="6284"/>
                  </a:lnTo>
                  <a:lnTo>
                    <a:pt x="8281" y="6676"/>
                  </a:lnTo>
                  <a:lnTo>
                    <a:pt x="8306" y="7093"/>
                  </a:lnTo>
                  <a:lnTo>
                    <a:pt x="8357" y="7548"/>
                  </a:lnTo>
                  <a:lnTo>
                    <a:pt x="8407" y="7776"/>
                  </a:lnTo>
                  <a:lnTo>
                    <a:pt x="8445" y="8016"/>
                  </a:lnTo>
                  <a:lnTo>
                    <a:pt x="8508" y="8256"/>
                  </a:lnTo>
                  <a:lnTo>
                    <a:pt x="8584" y="8497"/>
                  </a:lnTo>
                  <a:lnTo>
                    <a:pt x="8660" y="8749"/>
                  </a:lnTo>
                  <a:lnTo>
                    <a:pt x="8749" y="9002"/>
                  </a:lnTo>
                  <a:lnTo>
                    <a:pt x="8825" y="9179"/>
                  </a:lnTo>
                  <a:lnTo>
                    <a:pt x="8926" y="9356"/>
                  </a:lnTo>
                  <a:lnTo>
                    <a:pt x="9039" y="9533"/>
                  </a:lnTo>
                  <a:lnTo>
                    <a:pt x="9166" y="9710"/>
                  </a:lnTo>
                  <a:lnTo>
                    <a:pt x="9292" y="9875"/>
                  </a:lnTo>
                  <a:lnTo>
                    <a:pt x="9431" y="10039"/>
                  </a:lnTo>
                  <a:lnTo>
                    <a:pt x="9709" y="10342"/>
                  </a:lnTo>
                  <a:lnTo>
                    <a:pt x="9975" y="10595"/>
                  </a:lnTo>
                  <a:lnTo>
                    <a:pt x="10190" y="10798"/>
                  </a:lnTo>
                  <a:lnTo>
                    <a:pt x="10405" y="10975"/>
                  </a:lnTo>
                  <a:lnTo>
                    <a:pt x="10417" y="10873"/>
                  </a:lnTo>
                  <a:lnTo>
                    <a:pt x="10493" y="10621"/>
                  </a:lnTo>
                  <a:lnTo>
                    <a:pt x="10544" y="10444"/>
                  </a:lnTo>
                  <a:lnTo>
                    <a:pt x="10607" y="10254"/>
                  </a:lnTo>
                  <a:lnTo>
                    <a:pt x="10683" y="10052"/>
                  </a:lnTo>
                  <a:lnTo>
                    <a:pt x="10784" y="9849"/>
                  </a:lnTo>
                  <a:lnTo>
                    <a:pt x="10885" y="9647"/>
                  </a:lnTo>
                  <a:lnTo>
                    <a:pt x="11012" y="9445"/>
                  </a:lnTo>
                  <a:lnTo>
                    <a:pt x="11163" y="9255"/>
                  </a:lnTo>
                  <a:lnTo>
                    <a:pt x="11239" y="9179"/>
                  </a:lnTo>
                  <a:lnTo>
                    <a:pt x="11328" y="9091"/>
                  </a:lnTo>
                  <a:lnTo>
                    <a:pt x="11416" y="9028"/>
                  </a:lnTo>
                  <a:lnTo>
                    <a:pt x="11505" y="8964"/>
                  </a:lnTo>
                  <a:lnTo>
                    <a:pt x="11606" y="8914"/>
                  </a:lnTo>
                  <a:lnTo>
                    <a:pt x="11707" y="8863"/>
                  </a:lnTo>
                  <a:lnTo>
                    <a:pt x="11808" y="8825"/>
                  </a:lnTo>
                  <a:lnTo>
                    <a:pt x="11922" y="8800"/>
                  </a:lnTo>
                  <a:lnTo>
                    <a:pt x="12162" y="8800"/>
                  </a:lnTo>
                  <a:lnTo>
                    <a:pt x="12251" y="8813"/>
                  </a:lnTo>
                  <a:lnTo>
                    <a:pt x="12326" y="8825"/>
                  </a:lnTo>
                  <a:lnTo>
                    <a:pt x="12402" y="8851"/>
                  </a:lnTo>
                  <a:lnTo>
                    <a:pt x="12478" y="8889"/>
                  </a:lnTo>
                  <a:lnTo>
                    <a:pt x="12541" y="8939"/>
                  </a:lnTo>
                  <a:lnTo>
                    <a:pt x="12617" y="8990"/>
                  </a:lnTo>
                  <a:lnTo>
                    <a:pt x="12680" y="9053"/>
                  </a:lnTo>
                  <a:lnTo>
                    <a:pt x="12731" y="9129"/>
                  </a:lnTo>
                  <a:lnTo>
                    <a:pt x="12845" y="9280"/>
                  </a:lnTo>
                  <a:lnTo>
                    <a:pt x="12933" y="9470"/>
                  </a:lnTo>
                  <a:lnTo>
                    <a:pt x="13009" y="9672"/>
                  </a:lnTo>
                  <a:lnTo>
                    <a:pt x="13072" y="9887"/>
                  </a:lnTo>
                  <a:lnTo>
                    <a:pt x="13110" y="10127"/>
                  </a:lnTo>
                  <a:lnTo>
                    <a:pt x="13136" y="10368"/>
                  </a:lnTo>
                  <a:lnTo>
                    <a:pt x="13136" y="10633"/>
                  </a:lnTo>
                  <a:lnTo>
                    <a:pt x="13123" y="10899"/>
                  </a:lnTo>
                  <a:lnTo>
                    <a:pt x="13098" y="11164"/>
                  </a:lnTo>
                  <a:lnTo>
                    <a:pt x="13047" y="11430"/>
                  </a:lnTo>
                  <a:lnTo>
                    <a:pt x="12984" y="11695"/>
                  </a:lnTo>
                  <a:lnTo>
                    <a:pt x="12883" y="11961"/>
                  </a:lnTo>
                  <a:lnTo>
                    <a:pt x="12782" y="12201"/>
                  </a:lnTo>
                  <a:lnTo>
                    <a:pt x="12668" y="12403"/>
                  </a:lnTo>
                  <a:lnTo>
                    <a:pt x="12541" y="12567"/>
                  </a:lnTo>
                  <a:lnTo>
                    <a:pt x="12402" y="12719"/>
                  </a:lnTo>
                  <a:lnTo>
                    <a:pt x="12263" y="12833"/>
                  </a:lnTo>
                  <a:lnTo>
                    <a:pt x="12124" y="12934"/>
                  </a:lnTo>
                  <a:lnTo>
                    <a:pt x="11985" y="12997"/>
                  </a:lnTo>
                  <a:lnTo>
                    <a:pt x="11846" y="13061"/>
                  </a:lnTo>
                  <a:lnTo>
                    <a:pt x="11720" y="13098"/>
                  </a:lnTo>
                  <a:lnTo>
                    <a:pt x="11593" y="13124"/>
                  </a:lnTo>
                  <a:lnTo>
                    <a:pt x="11492" y="13136"/>
                  </a:lnTo>
                  <a:lnTo>
                    <a:pt x="11252" y="13136"/>
                  </a:lnTo>
                  <a:lnTo>
                    <a:pt x="11201" y="13124"/>
                  </a:lnTo>
                  <a:lnTo>
                    <a:pt x="11201" y="13124"/>
                  </a:lnTo>
                  <a:lnTo>
                    <a:pt x="13237" y="15020"/>
                  </a:lnTo>
                  <a:lnTo>
                    <a:pt x="13439" y="14641"/>
                  </a:lnTo>
                  <a:lnTo>
                    <a:pt x="13667" y="14186"/>
                  </a:lnTo>
                  <a:lnTo>
                    <a:pt x="13945" y="13592"/>
                  </a:lnTo>
                  <a:lnTo>
                    <a:pt x="14261" y="12896"/>
                  </a:lnTo>
                  <a:lnTo>
                    <a:pt x="14602" y="12087"/>
                  </a:lnTo>
                  <a:lnTo>
                    <a:pt x="14779" y="11657"/>
                  </a:lnTo>
                  <a:lnTo>
                    <a:pt x="14943" y="11215"/>
                  </a:lnTo>
                  <a:lnTo>
                    <a:pt x="15108" y="10760"/>
                  </a:lnTo>
                  <a:lnTo>
                    <a:pt x="15260" y="10292"/>
                  </a:lnTo>
                  <a:lnTo>
                    <a:pt x="15411" y="9824"/>
                  </a:lnTo>
                  <a:lnTo>
                    <a:pt x="15550" y="9344"/>
                  </a:lnTo>
                  <a:lnTo>
                    <a:pt x="15677" y="8876"/>
                  </a:lnTo>
                  <a:lnTo>
                    <a:pt x="15778" y="8395"/>
                  </a:lnTo>
                  <a:lnTo>
                    <a:pt x="15866" y="7928"/>
                  </a:lnTo>
                  <a:lnTo>
                    <a:pt x="15930" y="7473"/>
                  </a:lnTo>
                  <a:lnTo>
                    <a:pt x="15980" y="7017"/>
                  </a:lnTo>
                  <a:lnTo>
                    <a:pt x="15993" y="6588"/>
                  </a:lnTo>
                  <a:lnTo>
                    <a:pt x="15980" y="6158"/>
                  </a:lnTo>
                  <a:lnTo>
                    <a:pt x="15968" y="5955"/>
                  </a:lnTo>
                  <a:lnTo>
                    <a:pt x="15942" y="5766"/>
                  </a:lnTo>
                  <a:lnTo>
                    <a:pt x="15904" y="5564"/>
                  </a:lnTo>
                  <a:lnTo>
                    <a:pt x="15866" y="5387"/>
                  </a:lnTo>
                  <a:lnTo>
                    <a:pt x="15816" y="5210"/>
                  </a:lnTo>
                  <a:lnTo>
                    <a:pt x="15765" y="5033"/>
                  </a:lnTo>
                  <a:lnTo>
                    <a:pt x="15689" y="4868"/>
                  </a:lnTo>
                  <a:lnTo>
                    <a:pt x="15614" y="4704"/>
                  </a:lnTo>
                  <a:lnTo>
                    <a:pt x="15525" y="4552"/>
                  </a:lnTo>
                  <a:lnTo>
                    <a:pt x="15424" y="4413"/>
                  </a:lnTo>
                  <a:lnTo>
                    <a:pt x="15323" y="4274"/>
                  </a:lnTo>
                  <a:lnTo>
                    <a:pt x="15196" y="4148"/>
                  </a:lnTo>
                  <a:lnTo>
                    <a:pt x="15070" y="4034"/>
                  </a:lnTo>
                  <a:lnTo>
                    <a:pt x="14931" y="3920"/>
                  </a:lnTo>
                  <a:lnTo>
                    <a:pt x="14918" y="3819"/>
                  </a:lnTo>
                  <a:lnTo>
                    <a:pt x="14893" y="3528"/>
                  </a:lnTo>
                  <a:lnTo>
                    <a:pt x="14855" y="3338"/>
                  </a:lnTo>
                  <a:lnTo>
                    <a:pt x="14804" y="3111"/>
                  </a:lnTo>
                  <a:lnTo>
                    <a:pt x="14729" y="2858"/>
                  </a:lnTo>
                  <a:lnTo>
                    <a:pt x="14640" y="2593"/>
                  </a:lnTo>
                  <a:lnTo>
                    <a:pt x="14514" y="2314"/>
                  </a:lnTo>
                  <a:lnTo>
                    <a:pt x="14362" y="2036"/>
                  </a:lnTo>
                  <a:lnTo>
                    <a:pt x="14286" y="1897"/>
                  </a:lnTo>
                  <a:lnTo>
                    <a:pt x="14185" y="1745"/>
                  </a:lnTo>
                  <a:lnTo>
                    <a:pt x="14084" y="1606"/>
                  </a:lnTo>
                  <a:lnTo>
                    <a:pt x="13957" y="1467"/>
                  </a:lnTo>
                  <a:lnTo>
                    <a:pt x="13831" y="1341"/>
                  </a:lnTo>
                  <a:lnTo>
                    <a:pt x="13705" y="1202"/>
                  </a:lnTo>
                  <a:lnTo>
                    <a:pt x="13553" y="1075"/>
                  </a:lnTo>
                  <a:lnTo>
                    <a:pt x="13401" y="949"/>
                  </a:lnTo>
                  <a:lnTo>
                    <a:pt x="13224" y="835"/>
                  </a:lnTo>
                  <a:lnTo>
                    <a:pt x="13047" y="721"/>
                  </a:lnTo>
                  <a:lnTo>
                    <a:pt x="12857" y="608"/>
                  </a:lnTo>
                  <a:lnTo>
                    <a:pt x="12643" y="519"/>
                  </a:lnTo>
                  <a:lnTo>
                    <a:pt x="12402" y="431"/>
                  </a:lnTo>
                  <a:lnTo>
                    <a:pt x="12124" y="342"/>
                  </a:lnTo>
                  <a:lnTo>
                    <a:pt x="11808" y="279"/>
                  </a:lnTo>
                  <a:lnTo>
                    <a:pt x="11454" y="216"/>
                  </a:lnTo>
                  <a:lnTo>
                    <a:pt x="11062" y="165"/>
                  </a:lnTo>
                  <a:lnTo>
                    <a:pt x="10645" y="115"/>
                  </a:lnTo>
                  <a:lnTo>
                    <a:pt x="10203" y="77"/>
                  </a:lnTo>
                  <a:lnTo>
                    <a:pt x="9735" y="51"/>
                  </a:lnTo>
                  <a:lnTo>
                    <a:pt x="8749" y="13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3017702" y="2297353"/>
              <a:ext cx="35047" cy="47045"/>
            </a:xfrm>
            <a:custGeom>
              <a:avLst/>
              <a:gdLst/>
              <a:ahLst/>
              <a:cxnLst/>
              <a:rect l="l" t="t" r="r" b="b"/>
              <a:pathLst>
                <a:path w="2883" h="3870" extrusionOk="0">
                  <a:moveTo>
                    <a:pt x="2883" y="1"/>
                  </a:moveTo>
                  <a:lnTo>
                    <a:pt x="2858" y="140"/>
                  </a:lnTo>
                  <a:lnTo>
                    <a:pt x="2820" y="266"/>
                  </a:lnTo>
                  <a:lnTo>
                    <a:pt x="2756" y="393"/>
                  </a:lnTo>
                  <a:lnTo>
                    <a:pt x="2693" y="506"/>
                  </a:lnTo>
                  <a:lnTo>
                    <a:pt x="2617" y="620"/>
                  </a:lnTo>
                  <a:lnTo>
                    <a:pt x="2529" y="734"/>
                  </a:lnTo>
                  <a:lnTo>
                    <a:pt x="2428" y="835"/>
                  </a:lnTo>
                  <a:lnTo>
                    <a:pt x="2327" y="949"/>
                  </a:lnTo>
                  <a:lnTo>
                    <a:pt x="2112" y="1139"/>
                  </a:lnTo>
                  <a:lnTo>
                    <a:pt x="1859" y="1316"/>
                  </a:lnTo>
                  <a:lnTo>
                    <a:pt x="1606" y="1480"/>
                  </a:lnTo>
                  <a:lnTo>
                    <a:pt x="1353" y="1619"/>
                  </a:lnTo>
                  <a:lnTo>
                    <a:pt x="1100" y="1745"/>
                  </a:lnTo>
                  <a:lnTo>
                    <a:pt x="847" y="1859"/>
                  </a:lnTo>
                  <a:lnTo>
                    <a:pt x="418" y="2023"/>
                  </a:lnTo>
                  <a:lnTo>
                    <a:pt x="114" y="2125"/>
                  </a:lnTo>
                  <a:lnTo>
                    <a:pt x="0" y="2163"/>
                  </a:lnTo>
                  <a:lnTo>
                    <a:pt x="89" y="3869"/>
                  </a:lnTo>
                  <a:lnTo>
                    <a:pt x="342" y="3793"/>
                  </a:lnTo>
                  <a:lnTo>
                    <a:pt x="582" y="3718"/>
                  </a:lnTo>
                  <a:lnTo>
                    <a:pt x="809" y="3616"/>
                  </a:lnTo>
                  <a:lnTo>
                    <a:pt x="1024" y="3503"/>
                  </a:lnTo>
                  <a:lnTo>
                    <a:pt x="1214" y="3389"/>
                  </a:lnTo>
                  <a:lnTo>
                    <a:pt x="1404" y="3262"/>
                  </a:lnTo>
                  <a:lnTo>
                    <a:pt x="1568" y="3123"/>
                  </a:lnTo>
                  <a:lnTo>
                    <a:pt x="1720" y="2972"/>
                  </a:lnTo>
                  <a:lnTo>
                    <a:pt x="1871" y="2833"/>
                  </a:lnTo>
                  <a:lnTo>
                    <a:pt x="1998" y="2668"/>
                  </a:lnTo>
                  <a:lnTo>
                    <a:pt x="2112" y="2504"/>
                  </a:lnTo>
                  <a:lnTo>
                    <a:pt x="2225" y="2352"/>
                  </a:lnTo>
                  <a:lnTo>
                    <a:pt x="2314" y="2175"/>
                  </a:lnTo>
                  <a:lnTo>
                    <a:pt x="2402" y="2011"/>
                  </a:lnTo>
                  <a:lnTo>
                    <a:pt x="2478" y="1846"/>
                  </a:lnTo>
                  <a:lnTo>
                    <a:pt x="2554" y="1682"/>
                  </a:lnTo>
                  <a:lnTo>
                    <a:pt x="2668" y="1353"/>
                  </a:lnTo>
                  <a:lnTo>
                    <a:pt x="2756" y="1050"/>
                  </a:lnTo>
                  <a:lnTo>
                    <a:pt x="2807" y="759"/>
                  </a:lnTo>
                  <a:lnTo>
                    <a:pt x="2845" y="519"/>
                  </a:lnTo>
                  <a:lnTo>
                    <a:pt x="2870" y="304"/>
                  </a:lnTo>
                  <a:lnTo>
                    <a:pt x="2883" y="140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012475" y="2327014"/>
              <a:ext cx="91306" cy="59493"/>
            </a:xfrm>
            <a:custGeom>
              <a:avLst/>
              <a:gdLst/>
              <a:ahLst/>
              <a:cxnLst/>
              <a:rect l="l" t="t" r="r" b="b"/>
              <a:pathLst>
                <a:path w="7511" h="4894" extrusionOk="0">
                  <a:moveTo>
                    <a:pt x="6360" y="1"/>
                  </a:moveTo>
                  <a:lnTo>
                    <a:pt x="1315" y="3073"/>
                  </a:lnTo>
                  <a:lnTo>
                    <a:pt x="582" y="1910"/>
                  </a:lnTo>
                  <a:lnTo>
                    <a:pt x="0" y="2694"/>
                  </a:lnTo>
                  <a:lnTo>
                    <a:pt x="0" y="4312"/>
                  </a:lnTo>
                  <a:lnTo>
                    <a:pt x="1290" y="3680"/>
                  </a:lnTo>
                  <a:lnTo>
                    <a:pt x="3654" y="4893"/>
                  </a:lnTo>
                  <a:lnTo>
                    <a:pt x="7510" y="1404"/>
                  </a:lnTo>
                  <a:lnTo>
                    <a:pt x="6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933484" y="2866766"/>
              <a:ext cx="364701" cy="807323"/>
            </a:xfrm>
            <a:custGeom>
              <a:avLst/>
              <a:gdLst/>
              <a:ahLst/>
              <a:cxnLst/>
              <a:rect l="l" t="t" r="r" b="b"/>
              <a:pathLst>
                <a:path w="30001" h="66412" extrusionOk="0">
                  <a:moveTo>
                    <a:pt x="0" y="0"/>
                  </a:moveTo>
                  <a:lnTo>
                    <a:pt x="5171" y="66412"/>
                  </a:lnTo>
                  <a:lnTo>
                    <a:pt x="13401" y="66412"/>
                  </a:lnTo>
                  <a:lnTo>
                    <a:pt x="13401" y="28636"/>
                  </a:lnTo>
                  <a:lnTo>
                    <a:pt x="21164" y="66412"/>
                  </a:lnTo>
                  <a:lnTo>
                    <a:pt x="30001" y="66412"/>
                  </a:lnTo>
                  <a:lnTo>
                    <a:pt x="25285" y="28484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211194" y="3647333"/>
              <a:ext cx="75928" cy="44431"/>
            </a:xfrm>
            <a:custGeom>
              <a:avLst/>
              <a:gdLst/>
              <a:ahLst/>
              <a:cxnLst/>
              <a:rect l="l" t="t" r="r" b="b"/>
              <a:pathLst>
                <a:path w="6246" h="3655" extrusionOk="0">
                  <a:moveTo>
                    <a:pt x="0" y="1"/>
                  </a:moveTo>
                  <a:lnTo>
                    <a:pt x="835" y="3654"/>
                  </a:lnTo>
                  <a:lnTo>
                    <a:pt x="6246" y="365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115755" y="3691752"/>
              <a:ext cx="183657" cy="98065"/>
            </a:xfrm>
            <a:custGeom>
              <a:avLst/>
              <a:gdLst/>
              <a:ahLst/>
              <a:cxnLst/>
              <a:rect l="l" t="t" r="r" b="b"/>
              <a:pathLst>
                <a:path w="15108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29" y="633"/>
                  </a:lnTo>
                  <a:lnTo>
                    <a:pt x="7624" y="1113"/>
                  </a:lnTo>
                  <a:lnTo>
                    <a:pt x="7270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22" y="3907"/>
                  </a:lnTo>
                  <a:lnTo>
                    <a:pt x="3806" y="4109"/>
                  </a:lnTo>
                  <a:lnTo>
                    <a:pt x="3490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200" y="5007"/>
                  </a:lnTo>
                  <a:lnTo>
                    <a:pt x="1871" y="5146"/>
                  </a:lnTo>
                  <a:lnTo>
                    <a:pt x="1555" y="5272"/>
                  </a:lnTo>
                  <a:lnTo>
                    <a:pt x="1239" y="5386"/>
                  </a:lnTo>
                  <a:lnTo>
                    <a:pt x="923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74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32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108" y="5550"/>
                  </a:lnTo>
                  <a:lnTo>
                    <a:pt x="15095" y="4918"/>
                  </a:lnTo>
                  <a:lnTo>
                    <a:pt x="15070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906" y="2579"/>
                  </a:lnTo>
                  <a:lnTo>
                    <a:pt x="14843" y="2251"/>
                  </a:lnTo>
                  <a:lnTo>
                    <a:pt x="14792" y="1935"/>
                  </a:lnTo>
                  <a:lnTo>
                    <a:pt x="14716" y="1619"/>
                  </a:lnTo>
                  <a:lnTo>
                    <a:pt x="14640" y="1315"/>
                  </a:lnTo>
                  <a:lnTo>
                    <a:pt x="14552" y="1024"/>
                  </a:lnTo>
                  <a:lnTo>
                    <a:pt x="14451" y="746"/>
                  </a:lnTo>
                  <a:lnTo>
                    <a:pt x="14349" y="481"/>
                  </a:lnTo>
                  <a:lnTo>
                    <a:pt x="14223" y="228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015855" y="3647333"/>
              <a:ext cx="65632" cy="44431"/>
            </a:xfrm>
            <a:custGeom>
              <a:avLst/>
              <a:gdLst/>
              <a:ahLst/>
              <a:cxnLst/>
              <a:rect l="l" t="t" r="r" b="b"/>
              <a:pathLst>
                <a:path w="5399" h="3655" extrusionOk="0">
                  <a:moveTo>
                    <a:pt x="1" y="1"/>
                  </a:moveTo>
                  <a:lnTo>
                    <a:pt x="1" y="3654"/>
                  </a:lnTo>
                  <a:lnTo>
                    <a:pt x="5399" y="3654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2910277" y="3691752"/>
              <a:ext cx="183511" cy="98065"/>
            </a:xfrm>
            <a:custGeom>
              <a:avLst/>
              <a:gdLst/>
              <a:ahLst/>
              <a:cxnLst/>
              <a:rect l="l" t="t" r="r" b="b"/>
              <a:pathLst>
                <a:path w="15096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17" y="633"/>
                  </a:lnTo>
                  <a:lnTo>
                    <a:pt x="7624" y="1113"/>
                  </a:lnTo>
                  <a:lnTo>
                    <a:pt x="7257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09" y="3907"/>
                  </a:lnTo>
                  <a:lnTo>
                    <a:pt x="3793" y="4109"/>
                  </a:lnTo>
                  <a:lnTo>
                    <a:pt x="3477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187" y="5007"/>
                  </a:lnTo>
                  <a:lnTo>
                    <a:pt x="1871" y="5146"/>
                  </a:lnTo>
                  <a:lnTo>
                    <a:pt x="1543" y="5272"/>
                  </a:lnTo>
                  <a:lnTo>
                    <a:pt x="1227" y="5386"/>
                  </a:lnTo>
                  <a:lnTo>
                    <a:pt x="910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61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20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095" y="5550"/>
                  </a:lnTo>
                  <a:lnTo>
                    <a:pt x="15095" y="4918"/>
                  </a:lnTo>
                  <a:lnTo>
                    <a:pt x="15057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893" y="2579"/>
                  </a:lnTo>
                  <a:lnTo>
                    <a:pt x="14843" y="2251"/>
                  </a:lnTo>
                  <a:lnTo>
                    <a:pt x="14779" y="1935"/>
                  </a:lnTo>
                  <a:lnTo>
                    <a:pt x="14716" y="1619"/>
                  </a:lnTo>
                  <a:lnTo>
                    <a:pt x="14628" y="1315"/>
                  </a:lnTo>
                  <a:lnTo>
                    <a:pt x="14539" y="1024"/>
                  </a:lnTo>
                  <a:lnTo>
                    <a:pt x="14451" y="746"/>
                  </a:lnTo>
                  <a:lnTo>
                    <a:pt x="14337" y="481"/>
                  </a:lnTo>
                  <a:lnTo>
                    <a:pt x="14223" y="228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2737537" y="2373743"/>
              <a:ext cx="457064" cy="313219"/>
            </a:xfrm>
            <a:custGeom>
              <a:avLst/>
              <a:gdLst/>
              <a:ahLst/>
              <a:cxnLst/>
              <a:rect l="l" t="t" r="r" b="b"/>
              <a:pathLst>
                <a:path w="37599" h="25766" extrusionOk="0">
                  <a:moveTo>
                    <a:pt x="32466" y="0"/>
                  </a:moveTo>
                  <a:lnTo>
                    <a:pt x="32226" y="13"/>
                  </a:lnTo>
                  <a:lnTo>
                    <a:pt x="31998" y="25"/>
                  </a:lnTo>
                  <a:lnTo>
                    <a:pt x="31758" y="63"/>
                  </a:lnTo>
                  <a:lnTo>
                    <a:pt x="31530" y="114"/>
                  </a:lnTo>
                  <a:lnTo>
                    <a:pt x="31290" y="164"/>
                  </a:lnTo>
                  <a:lnTo>
                    <a:pt x="31075" y="228"/>
                  </a:lnTo>
                  <a:lnTo>
                    <a:pt x="30848" y="303"/>
                  </a:lnTo>
                  <a:lnTo>
                    <a:pt x="30633" y="392"/>
                  </a:lnTo>
                  <a:lnTo>
                    <a:pt x="30418" y="480"/>
                  </a:lnTo>
                  <a:lnTo>
                    <a:pt x="30203" y="594"/>
                  </a:lnTo>
                  <a:lnTo>
                    <a:pt x="30001" y="708"/>
                  </a:lnTo>
                  <a:lnTo>
                    <a:pt x="29798" y="834"/>
                  </a:lnTo>
                  <a:lnTo>
                    <a:pt x="29609" y="961"/>
                  </a:lnTo>
                  <a:lnTo>
                    <a:pt x="29419" y="1113"/>
                  </a:lnTo>
                  <a:lnTo>
                    <a:pt x="29242" y="1264"/>
                  </a:lnTo>
                  <a:lnTo>
                    <a:pt x="29065" y="1429"/>
                  </a:lnTo>
                  <a:lnTo>
                    <a:pt x="28901" y="1593"/>
                  </a:lnTo>
                  <a:lnTo>
                    <a:pt x="28736" y="1770"/>
                  </a:lnTo>
                  <a:lnTo>
                    <a:pt x="28597" y="1960"/>
                  </a:lnTo>
                  <a:lnTo>
                    <a:pt x="28446" y="2149"/>
                  </a:lnTo>
                  <a:lnTo>
                    <a:pt x="28319" y="2352"/>
                  </a:lnTo>
                  <a:lnTo>
                    <a:pt x="28193" y="2554"/>
                  </a:lnTo>
                  <a:lnTo>
                    <a:pt x="28079" y="2769"/>
                  </a:lnTo>
                  <a:lnTo>
                    <a:pt x="27978" y="2996"/>
                  </a:lnTo>
                  <a:lnTo>
                    <a:pt x="27877" y="3224"/>
                  </a:lnTo>
                  <a:lnTo>
                    <a:pt x="27801" y="3464"/>
                  </a:lnTo>
                  <a:lnTo>
                    <a:pt x="23528" y="16511"/>
                  </a:lnTo>
                  <a:lnTo>
                    <a:pt x="518" y="13603"/>
                  </a:lnTo>
                  <a:lnTo>
                    <a:pt x="0" y="20569"/>
                  </a:lnTo>
                  <a:lnTo>
                    <a:pt x="898" y="20898"/>
                  </a:lnTo>
                  <a:lnTo>
                    <a:pt x="1947" y="21252"/>
                  </a:lnTo>
                  <a:lnTo>
                    <a:pt x="3338" y="21707"/>
                  </a:lnTo>
                  <a:lnTo>
                    <a:pt x="5007" y="22238"/>
                  </a:lnTo>
                  <a:lnTo>
                    <a:pt x="5929" y="22516"/>
                  </a:lnTo>
                  <a:lnTo>
                    <a:pt x="6903" y="22807"/>
                  </a:lnTo>
                  <a:lnTo>
                    <a:pt x="7927" y="23098"/>
                  </a:lnTo>
                  <a:lnTo>
                    <a:pt x="9002" y="23401"/>
                  </a:lnTo>
                  <a:lnTo>
                    <a:pt x="10089" y="23692"/>
                  </a:lnTo>
                  <a:lnTo>
                    <a:pt x="11227" y="23970"/>
                  </a:lnTo>
                  <a:lnTo>
                    <a:pt x="12377" y="24248"/>
                  </a:lnTo>
                  <a:lnTo>
                    <a:pt x="13540" y="24514"/>
                  </a:lnTo>
                  <a:lnTo>
                    <a:pt x="14716" y="24754"/>
                  </a:lnTo>
                  <a:lnTo>
                    <a:pt x="15892" y="24994"/>
                  </a:lnTo>
                  <a:lnTo>
                    <a:pt x="17067" y="25197"/>
                  </a:lnTo>
                  <a:lnTo>
                    <a:pt x="18231" y="25374"/>
                  </a:lnTo>
                  <a:lnTo>
                    <a:pt x="19381" y="25525"/>
                  </a:lnTo>
                  <a:lnTo>
                    <a:pt x="19950" y="25589"/>
                  </a:lnTo>
                  <a:lnTo>
                    <a:pt x="20506" y="25639"/>
                  </a:lnTo>
                  <a:lnTo>
                    <a:pt x="21062" y="25677"/>
                  </a:lnTo>
                  <a:lnTo>
                    <a:pt x="21619" y="25715"/>
                  </a:lnTo>
                  <a:lnTo>
                    <a:pt x="22150" y="25740"/>
                  </a:lnTo>
                  <a:lnTo>
                    <a:pt x="22681" y="25753"/>
                  </a:lnTo>
                  <a:lnTo>
                    <a:pt x="23199" y="25766"/>
                  </a:lnTo>
                  <a:lnTo>
                    <a:pt x="23717" y="25753"/>
                  </a:lnTo>
                  <a:lnTo>
                    <a:pt x="24210" y="25740"/>
                  </a:lnTo>
                  <a:lnTo>
                    <a:pt x="24691" y="25702"/>
                  </a:lnTo>
                  <a:lnTo>
                    <a:pt x="25171" y="25664"/>
                  </a:lnTo>
                  <a:lnTo>
                    <a:pt x="25626" y="25614"/>
                  </a:lnTo>
                  <a:lnTo>
                    <a:pt x="26069" y="25538"/>
                  </a:lnTo>
                  <a:lnTo>
                    <a:pt x="26499" y="25462"/>
                  </a:lnTo>
                  <a:lnTo>
                    <a:pt x="26916" y="25361"/>
                  </a:lnTo>
                  <a:lnTo>
                    <a:pt x="27308" y="25247"/>
                  </a:lnTo>
                  <a:lnTo>
                    <a:pt x="27687" y="25121"/>
                  </a:lnTo>
                  <a:lnTo>
                    <a:pt x="28054" y="24982"/>
                  </a:lnTo>
                  <a:lnTo>
                    <a:pt x="28294" y="24868"/>
                  </a:lnTo>
                  <a:lnTo>
                    <a:pt x="28534" y="24741"/>
                  </a:lnTo>
                  <a:lnTo>
                    <a:pt x="28762" y="24615"/>
                  </a:lnTo>
                  <a:lnTo>
                    <a:pt x="29002" y="24476"/>
                  </a:lnTo>
                  <a:lnTo>
                    <a:pt x="29230" y="24312"/>
                  </a:lnTo>
                  <a:lnTo>
                    <a:pt x="29457" y="24147"/>
                  </a:lnTo>
                  <a:lnTo>
                    <a:pt x="29672" y="23970"/>
                  </a:lnTo>
                  <a:lnTo>
                    <a:pt x="29887" y="23781"/>
                  </a:lnTo>
                  <a:lnTo>
                    <a:pt x="30114" y="23591"/>
                  </a:lnTo>
                  <a:lnTo>
                    <a:pt x="30317" y="23389"/>
                  </a:lnTo>
                  <a:lnTo>
                    <a:pt x="30532" y="23174"/>
                  </a:lnTo>
                  <a:lnTo>
                    <a:pt x="30734" y="22946"/>
                  </a:lnTo>
                  <a:lnTo>
                    <a:pt x="30936" y="22706"/>
                  </a:lnTo>
                  <a:lnTo>
                    <a:pt x="31139" y="22466"/>
                  </a:lnTo>
                  <a:lnTo>
                    <a:pt x="31530" y="21960"/>
                  </a:lnTo>
                  <a:lnTo>
                    <a:pt x="31910" y="21429"/>
                  </a:lnTo>
                  <a:lnTo>
                    <a:pt x="32276" y="20860"/>
                  </a:lnTo>
                  <a:lnTo>
                    <a:pt x="32630" y="20279"/>
                  </a:lnTo>
                  <a:lnTo>
                    <a:pt x="32972" y="19659"/>
                  </a:lnTo>
                  <a:lnTo>
                    <a:pt x="33300" y="19027"/>
                  </a:lnTo>
                  <a:lnTo>
                    <a:pt x="33616" y="18370"/>
                  </a:lnTo>
                  <a:lnTo>
                    <a:pt x="33933" y="17712"/>
                  </a:lnTo>
                  <a:lnTo>
                    <a:pt x="34223" y="17030"/>
                  </a:lnTo>
                  <a:lnTo>
                    <a:pt x="34514" y="16334"/>
                  </a:lnTo>
                  <a:lnTo>
                    <a:pt x="34780" y="15626"/>
                  </a:lnTo>
                  <a:lnTo>
                    <a:pt x="35045" y="14918"/>
                  </a:lnTo>
                  <a:lnTo>
                    <a:pt x="35298" y="14198"/>
                  </a:lnTo>
                  <a:lnTo>
                    <a:pt x="35538" y="13477"/>
                  </a:lnTo>
                  <a:lnTo>
                    <a:pt x="35766" y="12769"/>
                  </a:lnTo>
                  <a:lnTo>
                    <a:pt x="35981" y="12048"/>
                  </a:lnTo>
                  <a:lnTo>
                    <a:pt x="36196" y="11340"/>
                  </a:lnTo>
                  <a:lnTo>
                    <a:pt x="36385" y="10632"/>
                  </a:lnTo>
                  <a:lnTo>
                    <a:pt x="36575" y="9937"/>
                  </a:lnTo>
                  <a:lnTo>
                    <a:pt x="36929" y="8572"/>
                  </a:lnTo>
                  <a:lnTo>
                    <a:pt x="37232" y="7282"/>
                  </a:lnTo>
                  <a:lnTo>
                    <a:pt x="37498" y="6068"/>
                  </a:lnTo>
                  <a:lnTo>
                    <a:pt x="37536" y="5828"/>
                  </a:lnTo>
                  <a:lnTo>
                    <a:pt x="37574" y="5588"/>
                  </a:lnTo>
                  <a:lnTo>
                    <a:pt x="37586" y="5348"/>
                  </a:lnTo>
                  <a:lnTo>
                    <a:pt x="37599" y="5108"/>
                  </a:lnTo>
                  <a:lnTo>
                    <a:pt x="37599" y="4867"/>
                  </a:lnTo>
                  <a:lnTo>
                    <a:pt x="37586" y="4627"/>
                  </a:lnTo>
                  <a:lnTo>
                    <a:pt x="37561" y="4387"/>
                  </a:lnTo>
                  <a:lnTo>
                    <a:pt x="37523" y="4159"/>
                  </a:lnTo>
                  <a:lnTo>
                    <a:pt x="37485" y="3932"/>
                  </a:lnTo>
                  <a:lnTo>
                    <a:pt x="37422" y="3704"/>
                  </a:lnTo>
                  <a:lnTo>
                    <a:pt x="37359" y="3477"/>
                  </a:lnTo>
                  <a:lnTo>
                    <a:pt x="37283" y="3262"/>
                  </a:lnTo>
                  <a:lnTo>
                    <a:pt x="37194" y="3047"/>
                  </a:lnTo>
                  <a:lnTo>
                    <a:pt x="37093" y="2832"/>
                  </a:lnTo>
                  <a:lnTo>
                    <a:pt x="36992" y="2630"/>
                  </a:lnTo>
                  <a:lnTo>
                    <a:pt x="36878" y="2427"/>
                  </a:lnTo>
                  <a:lnTo>
                    <a:pt x="36752" y="2225"/>
                  </a:lnTo>
                  <a:lnTo>
                    <a:pt x="36613" y="2035"/>
                  </a:lnTo>
                  <a:lnTo>
                    <a:pt x="36474" y="1858"/>
                  </a:lnTo>
                  <a:lnTo>
                    <a:pt x="36322" y="1681"/>
                  </a:lnTo>
                  <a:lnTo>
                    <a:pt x="36170" y="1504"/>
                  </a:lnTo>
                  <a:lnTo>
                    <a:pt x="35993" y="1340"/>
                  </a:lnTo>
                  <a:lnTo>
                    <a:pt x="35829" y="1188"/>
                  </a:lnTo>
                  <a:lnTo>
                    <a:pt x="35639" y="1037"/>
                  </a:lnTo>
                  <a:lnTo>
                    <a:pt x="35450" y="898"/>
                  </a:lnTo>
                  <a:lnTo>
                    <a:pt x="35260" y="771"/>
                  </a:lnTo>
                  <a:lnTo>
                    <a:pt x="35045" y="645"/>
                  </a:lnTo>
                  <a:lnTo>
                    <a:pt x="34843" y="531"/>
                  </a:lnTo>
                  <a:lnTo>
                    <a:pt x="34615" y="430"/>
                  </a:lnTo>
                  <a:lnTo>
                    <a:pt x="34400" y="341"/>
                  </a:lnTo>
                  <a:lnTo>
                    <a:pt x="34160" y="253"/>
                  </a:lnTo>
                  <a:lnTo>
                    <a:pt x="33933" y="190"/>
                  </a:lnTo>
                  <a:lnTo>
                    <a:pt x="33680" y="126"/>
                  </a:lnTo>
                  <a:lnTo>
                    <a:pt x="33439" y="76"/>
                  </a:lnTo>
                  <a:lnTo>
                    <a:pt x="33199" y="38"/>
                  </a:lnTo>
                  <a:lnTo>
                    <a:pt x="32959" y="13"/>
                  </a:lnTo>
                  <a:lnTo>
                    <a:pt x="32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2641320" y="2511438"/>
              <a:ext cx="104058" cy="112361"/>
            </a:xfrm>
            <a:custGeom>
              <a:avLst/>
              <a:gdLst/>
              <a:ahLst/>
              <a:cxnLst/>
              <a:rect l="l" t="t" r="r" b="b"/>
              <a:pathLst>
                <a:path w="8560" h="9243" extrusionOk="0">
                  <a:moveTo>
                    <a:pt x="3187" y="1"/>
                  </a:moveTo>
                  <a:lnTo>
                    <a:pt x="3035" y="13"/>
                  </a:lnTo>
                  <a:lnTo>
                    <a:pt x="2909" y="26"/>
                  </a:lnTo>
                  <a:lnTo>
                    <a:pt x="2808" y="64"/>
                  </a:lnTo>
                  <a:lnTo>
                    <a:pt x="2732" y="102"/>
                  </a:lnTo>
                  <a:lnTo>
                    <a:pt x="2668" y="165"/>
                  </a:lnTo>
                  <a:lnTo>
                    <a:pt x="2631" y="228"/>
                  </a:lnTo>
                  <a:lnTo>
                    <a:pt x="2605" y="304"/>
                  </a:lnTo>
                  <a:lnTo>
                    <a:pt x="2605" y="393"/>
                  </a:lnTo>
                  <a:lnTo>
                    <a:pt x="2618" y="481"/>
                  </a:lnTo>
                  <a:lnTo>
                    <a:pt x="2656" y="582"/>
                  </a:lnTo>
                  <a:lnTo>
                    <a:pt x="2694" y="683"/>
                  </a:lnTo>
                  <a:lnTo>
                    <a:pt x="2757" y="785"/>
                  </a:lnTo>
                  <a:lnTo>
                    <a:pt x="2833" y="873"/>
                  </a:lnTo>
                  <a:lnTo>
                    <a:pt x="2909" y="974"/>
                  </a:lnTo>
                  <a:lnTo>
                    <a:pt x="3010" y="1050"/>
                  </a:lnTo>
                  <a:lnTo>
                    <a:pt x="3111" y="1139"/>
                  </a:lnTo>
                  <a:lnTo>
                    <a:pt x="3225" y="1202"/>
                  </a:lnTo>
                  <a:lnTo>
                    <a:pt x="3351" y="1265"/>
                  </a:lnTo>
                  <a:lnTo>
                    <a:pt x="3478" y="1316"/>
                  </a:lnTo>
                  <a:lnTo>
                    <a:pt x="3604" y="1341"/>
                  </a:lnTo>
                  <a:lnTo>
                    <a:pt x="3869" y="1391"/>
                  </a:lnTo>
                  <a:lnTo>
                    <a:pt x="4122" y="1467"/>
                  </a:lnTo>
                  <a:lnTo>
                    <a:pt x="4363" y="1543"/>
                  </a:lnTo>
                  <a:lnTo>
                    <a:pt x="4577" y="1632"/>
                  </a:lnTo>
                  <a:lnTo>
                    <a:pt x="4881" y="1758"/>
                  </a:lnTo>
                  <a:lnTo>
                    <a:pt x="5007" y="1821"/>
                  </a:lnTo>
                  <a:lnTo>
                    <a:pt x="4350" y="1657"/>
                  </a:lnTo>
                  <a:lnTo>
                    <a:pt x="3667" y="1493"/>
                  </a:lnTo>
                  <a:lnTo>
                    <a:pt x="2871" y="1328"/>
                  </a:lnTo>
                  <a:lnTo>
                    <a:pt x="2454" y="1240"/>
                  </a:lnTo>
                  <a:lnTo>
                    <a:pt x="2049" y="1176"/>
                  </a:lnTo>
                  <a:lnTo>
                    <a:pt x="1644" y="1113"/>
                  </a:lnTo>
                  <a:lnTo>
                    <a:pt x="1278" y="1075"/>
                  </a:lnTo>
                  <a:lnTo>
                    <a:pt x="949" y="1063"/>
                  </a:lnTo>
                  <a:lnTo>
                    <a:pt x="671" y="1063"/>
                  </a:lnTo>
                  <a:lnTo>
                    <a:pt x="545" y="1075"/>
                  </a:lnTo>
                  <a:lnTo>
                    <a:pt x="443" y="1101"/>
                  </a:lnTo>
                  <a:lnTo>
                    <a:pt x="355" y="1126"/>
                  </a:lnTo>
                  <a:lnTo>
                    <a:pt x="292" y="1164"/>
                  </a:lnTo>
                  <a:lnTo>
                    <a:pt x="191" y="1265"/>
                  </a:lnTo>
                  <a:lnTo>
                    <a:pt x="115" y="1366"/>
                  </a:lnTo>
                  <a:lnTo>
                    <a:pt x="51" y="1480"/>
                  </a:lnTo>
                  <a:lnTo>
                    <a:pt x="14" y="1594"/>
                  </a:lnTo>
                  <a:lnTo>
                    <a:pt x="1" y="1720"/>
                  </a:lnTo>
                  <a:lnTo>
                    <a:pt x="1" y="1847"/>
                  </a:lnTo>
                  <a:lnTo>
                    <a:pt x="26" y="1986"/>
                  </a:lnTo>
                  <a:lnTo>
                    <a:pt x="77" y="2112"/>
                  </a:lnTo>
                  <a:lnTo>
                    <a:pt x="140" y="2238"/>
                  </a:lnTo>
                  <a:lnTo>
                    <a:pt x="216" y="2352"/>
                  </a:lnTo>
                  <a:lnTo>
                    <a:pt x="317" y="2466"/>
                  </a:lnTo>
                  <a:lnTo>
                    <a:pt x="431" y="2580"/>
                  </a:lnTo>
                  <a:lnTo>
                    <a:pt x="557" y="2668"/>
                  </a:lnTo>
                  <a:lnTo>
                    <a:pt x="709" y="2744"/>
                  </a:lnTo>
                  <a:lnTo>
                    <a:pt x="873" y="2807"/>
                  </a:lnTo>
                  <a:lnTo>
                    <a:pt x="1050" y="2858"/>
                  </a:lnTo>
                  <a:lnTo>
                    <a:pt x="1012" y="2871"/>
                  </a:lnTo>
                  <a:lnTo>
                    <a:pt x="886" y="2896"/>
                  </a:lnTo>
                  <a:lnTo>
                    <a:pt x="722" y="2946"/>
                  </a:lnTo>
                  <a:lnTo>
                    <a:pt x="633" y="2984"/>
                  </a:lnTo>
                  <a:lnTo>
                    <a:pt x="532" y="3035"/>
                  </a:lnTo>
                  <a:lnTo>
                    <a:pt x="443" y="3098"/>
                  </a:lnTo>
                  <a:lnTo>
                    <a:pt x="342" y="3161"/>
                  </a:lnTo>
                  <a:lnTo>
                    <a:pt x="254" y="3250"/>
                  </a:lnTo>
                  <a:lnTo>
                    <a:pt x="178" y="3351"/>
                  </a:lnTo>
                  <a:lnTo>
                    <a:pt x="102" y="3465"/>
                  </a:lnTo>
                  <a:lnTo>
                    <a:pt x="51" y="3591"/>
                  </a:lnTo>
                  <a:lnTo>
                    <a:pt x="14" y="3730"/>
                  </a:lnTo>
                  <a:lnTo>
                    <a:pt x="1" y="3895"/>
                  </a:lnTo>
                  <a:lnTo>
                    <a:pt x="14" y="4059"/>
                  </a:lnTo>
                  <a:lnTo>
                    <a:pt x="39" y="4211"/>
                  </a:lnTo>
                  <a:lnTo>
                    <a:pt x="89" y="4350"/>
                  </a:lnTo>
                  <a:lnTo>
                    <a:pt x="165" y="4476"/>
                  </a:lnTo>
                  <a:lnTo>
                    <a:pt x="254" y="4577"/>
                  </a:lnTo>
                  <a:lnTo>
                    <a:pt x="342" y="4678"/>
                  </a:lnTo>
                  <a:lnTo>
                    <a:pt x="443" y="4767"/>
                  </a:lnTo>
                  <a:lnTo>
                    <a:pt x="557" y="4843"/>
                  </a:lnTo>
                  <a:lnTo>
                    <a:pt x="658" y="4906"/>
                  </a:lnTo>
                  <a:lnTo>
                    <a:pt x="759" y="4957"/>
                  </a:lnTo>
                  <a:lnTo>
                    <a:pt x="949" y="5032"/>
                  </a:lnTo>
                  <a:lnTo>
                    <a:pt x="1075" y="5083"/>
                  </a:lnTo>
                  <a:lnTo>
                    <a:pt x="1126" y="5096"/>
                  </a:lnTo>
                  <a:lnTo>
                    <a:pt x="1113" y="5146"/>
                  </a:lnTo>
                  <a:lnTo>
                    <a:pt x="1075" y="5285"/>
                  </a:lnTo>
                  <a:lnTo>
                    <a:pt x="1038" y="5500"/>
                  </a:lnTo>
                  <a:lnTo>
                    <a:pt x="1025" y="5614"/>
                  </a:lnTo>
                  <a:lnTo>
                    <a:pt x="1025" y="5753"/>
                  </a:lnTo>
                  <a:lnTo>
                    <a:pt x="1038" y="5892"/>
                  </a:lnTo>
                  <a:lnTo>
                    <a:pt x="1050" y="6044"/>
                  </a:lnTo>
                  <a:lnTo>
                    <a:pt x="1088" y="6196"/>
                  </a:lnTo>
                  <a:lnTo>
                    <a:pt x="1151" y="6335"/>
                  </a:lnTo>
                  <a:lnTo>
                    <a:pt x="1227" y="6486"/>
                  </a:lnTo>
                  <a:lnTo>
                    <a:pt x="1341" y="6625"/>
                  </a:lnTo>
                  <a:lnTo>
                    <a:pt x="1467" y="6764"/>
                  </a:lnTo>
                  <a:lnTo>
                    <a:pt x="1632" y="6891"/>
                  </a:lnTo>
                  <a:lnTo>
                    <a:pt x="1644" y="6941"/>
                  </a:lnTo>
                  <a:lnTo>
                    <a:pt x="1670" y="7068"/>
                  </a:lnTo>
                  <a:lnTo>
                    <a:pt x="1720" y="7258"/>
                  </a:lnTo>
                  <a:lnTo>
                    <a:pt x="1758" y="7371"/>
                  </a:lnTo>
                  <a:lnTo>
                    <a:pt x="1821" y="7498"/>
                  </a:lnTo>
                  <a:lnTo>
                    <a:pt x="1885" y="7612"/>
                  </a:lnTo>
                  <a:lnTo>
                    <a:pt x="1960" y="7738"/>
                  </a:lnTo>
                  <a:lnTo>
                    <a:pt x="2049" y="7864"/>
                  </a:lnTo>
                  <a:lnTo>
                    <a:pt x="2150" y="7978"/>
                  </a:lnTo>
                  <a:lnTo>
                    <a:pt x="2277" y="8092"/>
                  </a:lnTo>
                  <a:lnTo>
                    <a:pt x="2416" y="8193"/>
                  </a:lnTo>
                  <a:lnTo>
                    <a:pt x="2580" y="8282"/>
                  </a:lnTo>
                  <a:lnTo>
                    <a:pt x="2757" y="8357"/>
                  </a:lnTo>
                  <a:lnTo>
                    <a:pt x="2972" y="8421"/>
                  </a:lnTo>
                  <a:lnTo>
                    <a:pt x="3263" y="8497"/>
                  </a:lnTo>
                  <a:lnTo>
                    <a:pt x="3983" y="8636"/>
                  </a:lnTo>
                  <a:lnTo>
                    <a:pt x="4830" y="8787"/>
                  </a:lnTo>
                  <a:lnTo>
                    <a:pt x="5715" y="8926"/>
                  </a:lnTo>
                  <a:lnTo>
                    <a:pt x="7258" y="9154"/>
                  </a:lnTo>
                  <a:lnTo>
                    <a:pt x="7915" y="9242"/>
                  </a:lnTo>
                  <a:lnTo>
                    <a:pt x="8560" y="2289"/>
                  </a:lnTo>
                  <a:lnTo>
                    <a:pt x="8269" y="2049"/>
                  </a:lnTo>
                  <a:lnTo>
                    <a:pt x="7940" y="1783"/>
                  </a:lnTo>
                  <a:lnTo>
                    <a:pt x="7536" y="1480"/>
                  </a:lnTo>
                  <a:lnTo>
                    <a:pt x="7081" y="1151"/>
                  </a:lnTo>
                  <a:lnTo>
                    <a:pt x="6840" y="999"/>
                  </a:lnTo>
                  <a:lnTo>
                    <a:pt x="6600" y="848"/>
                  </a:lnTo>
                  <a:lnTo>
                    <a:pt x="6360" y="709"/>
                  </a:lnTo>
                  <a:lnTo>
                    <a:pt x="6120" y="595"/>
                  </a:lnTo>
                  <a:lnTo>
                    <a:pt x="5892" y="494"/>
                  </a:lnTo>
                  <a:lnTo>
                    <a:pt x="5677" y="418"/>
                  </a:lnTo>
                  <a:lnTo>
                    <a:pt x="5248" y="304"/>
                  </a:lnTo>
                  <a:lnTo>
                    <a:pt x="4805" y="203"/>
                  </a:lnTo>
                  <a:lnTo>
                    <a:pt x="4350" y="115"/>
                  </a:lnTo>
                  <a:lnTo>
                    <a:pt x="3920" y="39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2615050" y="2422453"/>
              <a:ext cx="68707" cy="98989"/>
            </a:xfrm>
            <a:custGeom>
              <a:avLst/>
              <a:gdLst/>
              <a:ahLst/>
              <a:cxnLst/>
              <a:rect l="l" t="t" r="r" b="b"/>
              <a:pathLst>
                <a:path w="5652" h="8143" extrusionOk="0">
                  <a:moveTo>
                    <a:pt x="1075" y="1"/>
                  </a:moveTo>
                  <a:lnTo>
                    <a:pt x="973" y="13"/>
                  </a:lnTo>
                  <a:lnTo>
                    <a:pt x="860" y="26"/>
                  </a:lnTo>
                  <a:lnTo>
                    <a:pt x="759" y="51"/>
                  </a:lnTo>
                  <a:lnTo>
                    <a:pt x="657" y="102"/>
                  </a:lnTo>
                  <a:lnTo>
                    <a:pt x="544" y="152"/>
                  </a:lnTo>
                  <a:lnTo>
                    <a:pt x="455" y="228"/>
                  </a:lnTo>
                  <a:lnTo>
                    <a:pt x="367" y="329"/>
                  </a:lnTo>
                  <a:lnTo>
                    <a:pt x="278" y="443"/>
                  </a:lnTo>
                  <a:lnTo>
                    <a:pt x="215" y="582"/>
                  </a:lnTo>
                  <a:lnTo>
                    <a:pt x="152" y="734"/>
                  </a:lnTo>
                  <a:lnTo>
                    <a:pt x="126" y="886"/>
                  </a:lnTo>
                  <a:lnTo>
                    <a:pt x="101" y="1037"/>
                  </a:lnTo>
                  <a:lnTo>
                    <a:pt x="89" y="1189"/>
                  </a:lnTo>
                  <a:lnTo>
                    <a:pt x="101" y="1328"/>
                  </a:lnTo>
                  <a:lnTo>
                    <a:pt x="114" y="1467"/>
                  </a:lnTo>
                  <a:lnTo>
                    <a:pt x="126" y="1606"/>
                  </a:lnTo>
                  <a:lnTo>
                    <a:pt x="152" y="1720"/>
                  </a:lnTo>
                  <a:lnTo>
                    <a:pt x="215" y="1935"/>
                  </a:lnTo>
                  <a:lnTo>
                    <a:pt x="278" y="2112"/>
                  </a:lnTo>
                  <a:lnTo>
                    <a:pt x="354" y="2251"/>
                  </a:lnTo>
                  <a:lnTo>
                    <a:pt x="329" y="2276"/>
                  </a:lnTo>
                  <a:lnTo>
                    <a:pt x="253" y="2352"/>
                  </a:lnTo>
                  <a:lnTo>
                    <a:pt x="164" y="2479"/>
                  </a:lnTo>
                  <a:lnTo>
                    <a:pt x="114" y="2554"/>
                  </a:lnTo>
                  <a:lnTo>
                    <a:pt x="76" y="2656"/>
                  </a:lnTo>
                  <a:lnTo>
                    <a:pt x="38" y="2757"/>
                  </a:lnTo>
                  <a:lnTo>
                    <a:pt x="13" y="2883"/>
                  </a:lnTo>
                  <a:lnTo>
                    <a:pt x="0" y="3010"/>
                  </a:lnTo>
                  <a:lnTo>
                    <a:pt x="0" y="3149"/>
                  </a:lnTo>
                  <a:lnTo>
                    <a:pt x="25" y="3313"/>
                  </a:lnTo>
                  <a:lnTo>
                    <a:pt x="63" y="3477"/>
                  </a:lnTo>
                  <a:lnTo>
                    <a:pt x="126" y="3667"/>
                  </a:lnTo>
                  <a:lnTo>
                    <a:pt x="215" y="3857"/>
                  </a:lnTo>
                  <a:lnTo>
                    <a:pt x="164" y="3970"/>
                  </a:lnTo>
                  <a:lnTo>
                    <a:pt x="126" y="4097"/>
                  </a:lnTo>
                  <a:lnTo>
                    <a:pt x="101" y="4261"/>
                  </a:lnTo>
                  <a:lnTo>
                    <a:pt x="101" y="4350"/>
                  </a:lnTo>
                  <a:lnTo>
                    <a:pt x="101" y="4438"/>
                  </a:lnTo>
                  <a:lnTo>
                    <a:pt x="114" y="4527"/>
                  </a:lnTo>
                  <a:lnTo>
                    <a:pt x="126" y="4628"/>
                  </a:lnTo>
                  <a:lnTo>
                    <a:pt x="164" y="4716"/>
                  </a:lnTo>
                  <a:lnTo>
                    <a:pt x="215" y="4805"/>
                  </a:lnTo>
                  <a:lnTo>
                    <a:pt x="278" y="4893"/>
                  </a:lnTo>
                  <a:lnTo>
                    <a:pt x="354" y="4982"/>
                  </a:lnTo>
                  <a:lnTo>
                    <a:pt x="329" y="5032"/>
                  </a:lnTo>
                  <a:lnTo>
                    <a:pt x="278" y="5197"/>
                  </a:lnTo>
                  <a:lnTo>
                    <a:pt x="253" y="5298"/>
                  </a:lnTo>
                  <a:lnTo>
                    <a:pt x="240" y="5437"/>
                  </a:lnTo>
                  <a:lnTo>
                    <a:pt x="228" y="5576"/>
                  </a:lnTo>
                  <a:lnTo>
                    <a:pt x="240" y="5740"/>
                  </a:lnTo>
                  <a:lnTo>
                    <a:pt x="266" y="5917"/>
                  </a:lnTo>
                  <a:lnTo>
                    <a:pt x="303" y="6094"/>
                  </a:lnTo>
                  <a:lnTo>
                    <a:pt x="379" y="6284"/>
                  </a:lnTo>
                  <a:lnTo>
                    <a:pt x="480" y="6486"/>
                  </a:lnTo>
                  <a:lnTo>
                    <a:pt x="619" y="6676"/>
                  </a:lnTo>
                  <a:lnTo>
                    <a:pt x="695" y="6777"/>
                  </a:lnTo>
                  <a:lnTo>
                    <a:pt x="796" y="6878"/>
                  </a:lnTo>
                  <a:lnTo>
                    <a:pt x="898" y="6979"/>
                  </a:lnTo>
                  <a:lnTo>
                    <a:pt x="1011" y="7081"/>
                  </a:lnTo>
                  <a:lnTo>
                    <a:pt x="1125" y="7169"/>
                  </a:lnTo>
                  <a:lnTo>
                    <a:pt x="1264" y="7270"/>
                  </a:lnTo>
                  <a:lnTo>
                    <a:pt x="1555" y="7447"/>
                  </a:lnTo>
                  <a:lnTo>
                    <a:pt x="1846" y="7599"/>
                  </a:lnTo>
                  <a:lnTo>
                    <a:pt x="2137" y="7738"/>
                  </a:lnTo>
                  <a:lnTo>
                    <a:pt x="2427" y="7839"/>
                  </a:lnTo>
                  <a:lnTo>
                    <a:pt x="2706" y="7928"/>
                  </a:lnTo>
                  <a:lnTo>
                    <a:pt x="2971" y="7991"/>
                  </a:lnTo>
                  <a:lnTo>
                    <a:pt x="3236" y="8041"/>
                  </a:lnTo>
                  <a:lnTo>
                    <a:pt x="3477" y="8079"/>
                  </a:lnTo>
                  <a:lnTo>
                    <a:pt x="3704" y="8105"/>
                  </a:lnTo>
                  <a:lnTo>
                    <a:pt x="3907" y="8130"/>
                  </a:lnTo>
                  <a:lnTo>
                    <a:pt x="4248" y="8142"/>
                  </a:lnTo>
                  <a:lnTo>
                    <a:pt x="4475" y="8130"/>
                  </a:lnTo>
                  <a:lnTo>
                    <a:pt x="4551" y="8130"/>
                  </a:lnTo>
                  <a:lnTo>
                    <a:pt x="4008" y="6638"/>
                  </a:lnTo>
                  <a:lnTo>
                    <a:pt x="4261" y="6613"/>
                  </a:lnTo>
                  <a:lnTo>
                    <a:pt x="4501" y="6562"/>
                  </a:lnTo>
                  <a:lnTo>
                    <a:pt x="4615" y="6524"/>
                  </a:lnTo>
                  <a:lnTo>
                    <a:pt x="4716" y="6474"/>
                  </a:lnTo>
                  <a:lnTo>
                    <a:pt x="4817" y="6436"/>
                  </a:lnTo>
                  <a:lnTo>
                    <a:pt x="4905" y="6373"/>
                  </a:lnTo>
                  <a:lnTo>
                    <a:pt x="4981" y="6322"/>
                  </a:lnTo>
                  <a:lnTo>
                    <a:pt x="5044" y="6259"/>
                  </a:lnTo>
                  <a:lnTo>
                    <a:pt x="5095" y="6183"/>
                  </a:lnTo>
                  <a:lnTo>
                    <a:pt x="5133" y="6107"/>
                  </a:lnTo>
                  <a:lnTo>
                    <a:pt x="5158" y="6031"/>
                  </a:lnTo>
                  <a:lnTo>
                    <a:pt x="5171" y="5955"/>
                  </a:lnTo>
                  <a:lnTo>
                    <a:pt x="5158" y="5867"/>
                  </a:lnTo>
                  <a:lnTo>
                    <a:pt x="5120" y="5778"/>
                  </a:lnTo>
                  <a:lnTo>
                    <a:pt x="5070" y="5677"/>
                  </a:lnTo>
                  <a:lnTo>
                    <a:pt x="4994" y="5589"/>
                  </a:lnTo>
                  <a:lnTo>
                    <a:pt x="4905" y="5513"/>
                  </a:lnTo>
                  <a:lnTo>
                    <a:pt x="4804" y="5450"/>
                  </a:lnTo>
                  <a:lnTo>
                    <a:pt x="4690" y="5386"/>
                  </a:lnTo>
                  <a:lnTo>
                    <a:pt x="4577" y="5336"/>
                  </a:lnTo>
                  <a:lnTo>
                    <a:pt x="4336" y="5260"/>
                  </a:lnTo>
                  <a:lnTo>
                    <a:pt x="4109" y="5209"/>
                  </a:lnTo>
                  <a:lnTo>
                    <a:pt x="3907" y="5184"/>
                  </a:lnTo>
                  <a:lnTo>
                    <a:pt x="3730" y="5159"/>
                  </a:lnTo>
                  <a:lnTo>
                    <a:pt x="3730" y="5159"/>
                  </a:lnTo>
                  <a:lnTo>
                    <a:pt x="3957" y="5172"/>
                  </a:lnTo>
                  <a:lnTo>
                    <a:pt x="4185" y="5172"/>
                  </a:lnTo>
                  <a:lnTo>
                    <a:pt x="4463" y="5146"/>
                  </a:lnTo>
                  <a:lnTo>
                    <a:pt x="4602" y="5134"/>
                  </a:lnTo>
                  <a:lnTo>
                    <a:pt x="4741" y="5108"/>
                  </a:lnTo>
                  <a:lnTo>
                    <a:pt x="4867" y="5070"/>
                  </a:lnTo>
                  <a:lnTo>
                    <a:pt x="4994" y="5020"/>
                  </a:lnTo>
                  <a:lnTo>
                    <a:pt x="5108" y="4969"/>
                  </a:lnTo>
                  <a:lnTo>
                    <a:pt x="5196" y="4893"/>
                  </a:lnTo>
                  <a:lnTo>
                    <a:pt x="5272" y="4818"/>
                  </a:lnTo>
                  <a:lnTo>
                    <a:pt x="5297" y="4767"/>
                  </a:lnTo>
                  <a:lnTo>
                    <a:pt x="5323" y="4716"/>
                  </a:lnTo>
                  <a:lnTo>
                    <a:pt x="5348" y="4615"/>
                  </a:lnTo>
                  <a:lnTo>
                    <a:pt x="5360" y="4514"/>
                  </a:lnTo>
                  <a:lnTo>
                    <a:pt x="5360" y="4426"/>
                  </a:lnTo>
                  <a:lnTo>
                    <a:pt x="5348" y="4350"/>
                  </a:lnTo>
                  <a:lnTo>
                    <a:pt x="5335" y="4274"/>
                  </a:lnTo>
                  <a:lnTo>
                    <a:pt x="5310" y="4198"/>
                  </a:lnTo>
                  <a:lnTo>
                    <a:pt x="5234" y="4084"/>
                  </a:lnTo>
                  <a:lnTo>
                    <a:pt x="5158" y="3983"/>
                  </a:lnTo>
                  <a:lnTo>
                    <a:pt x="5095" y="3907"/>
                  </a:lnTo>
                  <a:lnTo>
                    <a:pt x="5019" y="3857"/>
                  </a:lnTo>
                  <a:lnTo>
                    <a:pt x="5133" y="3844"/>
                  </a:lnTo>
                  <a:lnTo>
                    <a:pt x="5234" y="3831"/>
                  </a:lnTo>
                  <a:lnTo>
                    <a:pt x="5335" y="3793"/>
                  </a:lnTo>
                  <a:lnTo>
                    <a:pt x="5411" y="3743"/>
                  </a:lnTo>
                  <a:lnTo>
                    <a:pt x="5487" y="3680"/>
                  </a:lnTo>
                  <a:lnTo>
                    <a:pt x="5550" y="3616"/>
                  </a:lnTo>
                  <a:lnTo>
                    <a:pt x="5601" y="3541"/>
                  </a:lnTo>
                  <a:lnTo>
                    <a:pt x="5639" y="3452"/>
                  </a:lnTo>
                  <a:lnTo>
                    <a:pt x="5651" y="3364"/>
                  </a:lnTo>
                  <a:lnTo>
                    <a:pt x="5651" y="3275"/>
                  </a:lnTo>
                  <a:lnTo>
                    <a:pt x="5639" y="3174"/>
                  </a:lnTo>
                  <a:lnTo>
                    <a:pt x="5601" y="3085"/>
                  </a:lnTo>
                  <a:lnTo>
                    <a:pt x="5537" y="2997"/>
                  </a:lnTo>
                  <a:lnTo>
                    <a:pt x="5449" y="2896"/>
                  </a:lnTo>
                  <a:lnTo>
                    <a:pt x="5348" y="2807"/>
                  </a:lnTo>
                  <a:lnTo>
                    <a:pt x="5209" y="2731"/>
                  </a:lnTo>
                  <a:lnTo>
                    <a:pt x="5044" y="2656"/>
                  </a:lnTo>
                  <a:lnTo>
                    <a:pt x="4855" y="2592"/>
                  </a:lnTo>
                  <a:lnTo>
                    <a:pt x="4652" y="2542"/>
                  </a:lnTo>
                  <a:lnTo>
                    <a:pt x="4438" y="2491"/>
                  </a:lnTo>
                  <a:lnTo>
                    <a:pt x="4210" y="2453"/>
                  </a:lnTo>
                  <a:lnTo>
                    <a:pt x="3982" y="2428"/>
                  </a:lnTo>
                  <a:lnTo>
                    <a:pt x="3527" y="2403"/>
                  </a:lnTo>
                  <a:lnTo>
                    <a:pt x="3110" y="2390"/>
                  </a:lnTo>
                  <a:lnTo>
                    <a:pt x="2453" y="2390"/>
                  </a:lnTo>
                  <a:lnTo>
                    <a:pt x="2326" y="2061"/>
                  </a:lnTo>
                  <a:lnTo>
                    <a:pt x="2883" y="2061"/>
                  </a:lnTo>
                  <a:lnTo>
                    <a:pt x="3325" y="2099"/>
                  </a:lnTo>
                  <a:lnTo>
                    <a:pt x="3578" y="2125"/>
                  </a:lnTo>
                  <a:lnTo>
                    <a:pt x="3856" y="2150"/>
                  </a:lnTo>
                  <a:lnTo>
                    <a:pt x="4020" y="2175"/>
                  </a:lnTo>
                  <a:lnTo>
                    <a:pt x="4185" y="2175"/>
                  </a:lnTo>
                  <a:lnTo>
                    <a:pt x="4349" y="2163"/>
                  </a:lnTo>
                  <a:lnTo>
                    <a:pt x="4513" y="2137"/>
                  </a:lnTo>
                  <a:lnTo>
                    <a:pt x="4665" y="2087"/>
                  </a:lnTo>
                  <a:lnTo>
                    <a:pt x="4804" y="2036"/>
                  </a:lnTo>
                  <a:lnTo>
                    <a:pt x="4931" y="1973"/>
                  </a:lnTo>
                  <a:lnTo>
                    <a:pt x="5044" y="1884"/>
                  </a:lnTo>
                  <a:lnTo>
                    <a:pt x="5120" y="1796"/>
                  </a:lnTo>
                  <a:lnTo>
                    <a:pt x="5158" y="1745"/>
                  </a:lnTo>
                  <a:lnTo>
                    <a:pt x="5183" y="1695"/>
                  </a:lnTo>
                  <a:lnTo>
                    <a:pt x="5196" y="1632"/>
                  </a:lnTo>
                  <a:lnTo>
                    <a:pt x="5209" y="1568"/>
                  </a:lnTo>
                  <a:lnTo>
                    <a:pt x="5209" y="1518"/>
                  </a:lnTo>
                  <a:lnTo>
                    <a:pt x="5196" y="1442"/>
                  </a:lnTo>
                  <a:lnTo>
                    <a:pt x="5183" y="1379"/>
                  </a:lnTo>
                  <a:lnTo>
                    <a:pt x="5158" y="1303"/>
                  </a:lnTo>
                  <a:lnTo>
                    <a:pt x="5108" y="1240"/>
                  </a:lnTo>
                  <a:lnTo>
                    <a:pt x="5070" y="1164"/>
                  </a:lnTo>
                  <a:lnTo>
                    <a:pt x="5006" y="1075"/>
                  </a:lnTo>
                  <a:lnTo>
                    <a:pt x="4931" y="999"/>
                  </a:lnTo>
                  <a:lnTo>
                    <a:pt x="4754" y="835"/>
                  </a:lnTo>
                  <a:lnTo>
                    <a:pt x="4640" y="747"/>
                  </a:lnTo>
                  <a:lnTo>
                    <a:pt x="4526" y="671"/>
                  </a:lnTo>
                  <a:lnTo>
                    <a:pt x="4286" y="532"/>
                  </a:lnTo>
                  <a:lnTo>
                    <a:pt x="4033" y="405"/>
                  </a:lnTo>
                  <a:lnTo>
                    <a:pt x="3767" y="317"/>
                  </a:lnTo>
                  <a:lnTo>
                    <a:pt x="3502" y="241"/>
                  </a:lnTo>
                  <a:lnTo>
                    <a:pt x="3224" y="178"/>
                  </a:lnTo>
                  <a:lnTo>
                    <a:pt x="2958" y="127"/>
                  </a:lnTo>
                  <a:lnTo>
                    <a:pt x="2693" y="89"/>
                  </a:lnTo>
                  <a:lnTo>
                    <a:pt x="2453" y="64"/>
                  </a:lnTo>
                  <a:lnTo>
                    <a:pt x="2225" y="51"/>
                  </a:lnTo>
                  <a:lnTo>
                    <a:pt x="1833" y="39"/>
                  </a:lnTo>
                  <a:lnTo>
                    <a:pt x="1580" y="39"/>
                  </a:lnTo>
                  <a:lnTo>
                    <a:pt x="1479" y="51"/>
                  </a:lnTo>
                  <a:lnTo>
                    <a:pt x="1441" y="39"/>
                  </a:lnTo>
                  <a:lnTo>
                    <a:pt x="1327" y="13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2085753" y="1451470"/>
              <a:ext cx="618597" cy="618755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20"/>
          <p:cNvGrpSpPr/>
          <p:nvPr/>
        </p:nvGrpSpPr>
        <p:grpSpPr>
          <a:xfrm>
            <a:off x="567975" y="1471072"/>
            <a:ext cx="1479967" cy="1262653"/>
            <a:chOff x="457180" y="1295267"/>
            <a:chExt cx="1796730" cy="1262653"/>
          </a:xfrm>
        </p:grpSpPr>
        <p:sp>
          <p:nvSpPr>
            <p:cNvPr id="294" name="Google Shape;294;p20"/>
            <p:cNvSpPr txBox="1"/>
            <p:nvPr/>
          </p:nvSpPr>
          <p:spPr>
            <a:xfrm>
              <a:off x="457180" y="1295267"/>
              <a:ext cx="1796700" cy="5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Strategic analysis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" name="Google Shape;295;p20"/>
            <p:cNvSpPr txBox="1"/>
            <p:nvPr/>
          </p:nvSpPr>
          <p:spPr>
            <a:xfrm>
              <a:off x="457211" y="1851120"/>
              <a:ext cx="17967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but is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2" name="Google Shape;302;p20"/>
          <p:cNvSpPr txBox="1"/>
          <p:nvPr/>
        </p:nvSpPr>
        <p:spPr>
          <a:xfrm>
            <a:off x="2810075" y="3950400"/>
            <a:ext cx="714300" cy="37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3628315" y="3950400"/>
            <a:ext cx="714300" cy="37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7186575" y="419919"/>
            <a:ext cx="2049579" cy="1514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307" name="Google Shape;307;p20"/>
          <p:cNvSpPr txBox="1"/>
          <p:nvPr/>
        </p:nvSpPr>
        <p:spPr>
          <a:xfrm>
            <a:off x="128757" y="702998"/>
            <a:ext cx="2124356" cy="5850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pic>
        <p:nvPicPr>
          <p:cNvPr id="3" name="図 3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92208AE4-4D3B-F8E4-52E9-426A8B4E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307" y="1894049"/>
            <a:ext cx="4483693" cy="1731157"/>
          </a:xfrm>
          <a:prstGeom prst="rect">
            <a:avLst/>
          </a:prstGeom>
        </p:spPr>
      </p:pic>
      <p:pic>
        <p:nvPicPr>
          <p:cNvPr id="4" name="図 4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45BA330C-7705-9814-8FD6-5EB6519C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05" y="3264275"/>
            <a:ext cx="4721191" cy="1775665"/>
          </a:xfrm>
          <a:prstGeom prst="rect">
            <a:avLst/>
          </a:prstGeom>
        </p:spPr>
      </p:pic>
      <p:pic>
        <p:nvPicPr>
          <p:cNvPr id="5" name="図 5" descr="グラフィカル ユーザー インターフェイス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BC85241-25E0-712A-93F6-030334630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933" y="145057"/>
            <a:ext cx="1688123" cy="1185739"/>
          </a:xfrm>
          <a:prstGeom prst="rect">
            <a:avLst/>
          </a:prstGeom>
        </p:spPr>
      </p:pic>
      <p:pic>
        <p:nvPicPr>
          <p:cNvPr id="6" name="図 6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1BD1EC59-527E-7D03-15FD-57663442A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9" y="919610"/>
            <a:ext cx="4636654" cy="17802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D8923DFE-81D5-BB1D-8B0D-41F83B7DD341}"/>
                  </a:ext>
                </a:extLst>
              </p14:cNvPr>
              <p14:cNvContentPartPr/>
              <p14:nvPr/>
            </p14:nvContentPartPr>
            <p14:xfrm>
              <a:off x="1588233" y="2347668"/>
              <a:ext cx="3240" cy="185040"/>
            </p14:xfrm>
          </p:contentPart>
        </mc:Choice>
        <mc:Fallback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D8923DFE-81D5-BB1D-8B0D-41F83B7DD3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4233" y="2239457"/>
                <a:ext cx="110880" cy="40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11C6CCF2-D18D-6BEB-ACCC-81E1E0C8F923}"/>
                  </a:ext>
                </a:extLst>
              </p14:cNvPr>
              <p14:cNvContentPartPr/>
              <p14:nvPr/>
            </p14:nvContentPartPr>
            <p14:xfrm>
              <a:off x="849153" y="4693788"/>
              <a:ext cx="12240" cy="307080"/>
            </p14:xfrm>
          </p:contentPart>
        </mc:Choice>
        <mc:Fallback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11C6CCF2-D18D-6BEB-ACCC-81E1E0C8F9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153" y="4585788"/>
                <a:ext cx="1198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1885C191-3DB4-2309-A383-58225D81045E}"/>
                  </a:ext>
                </a:extLst>
              </p14:cNvPr>
              <p14:cNvContentPartPr/>
              <p14:nvPr/>
            </p14:nvContentPartPr>
            <p14:xfrm>
              <a:off x="6310713" y="3329028"/>
              <a:ext cx="14760" cy="201960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1885C191-3DB4-2309-A383-58225D8104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56713" y="3220835"/>
                <a:ext cx="122400" cy="41798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02EAE30-ACB0-BAB4-EE3D-6B2AE88ABA12}"/>
              </a:ext>
            </a:extLst>
          </p:cNvPr>
          <p:cNvSpPr txBox="1"/>
          <p:nvPr/>
        </p:nvSpPr>
        <p:spPr>
          <a:xfrm>
            <a:off x="5980386" y="3950400"/>
            <a:ext cx="148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日吉駅</a:t>
            </a:r>
          </a:p>
        </p:txBody>
      </p:sp>
    </p:spTree>
    <p:extLst>
      <p:ext uri="{BB962C8B-B14F-4D97-AF65-F5344CB8AC3E}">
        <p14:creationId xmlns:p14="http://schemas.microsoft.com/office/powerpoint/2010/main" val="105214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34C3E-56C9-52EC-0F64-7F358EC1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9" y="456159"/>
            <a:ext cx="4727448" cy="377486"/>
          </a:xfrm>
        </p:spPr>
        <p:txBody>
          <a:bodyPr>
            <a:noAutofit/>
          </a:bodyPr>
          <a:lstStyle/>
          <a:p>
            <a:r>
              <a:rPr lang="ja-JP" altLang="en-US"/>
              <a:t>☆日吉のオススメポイント☆</a:t>
            </a:r>
            <a:endParaRPr kumimoji="1" lang="ja-JP" altLang="en-US"/>
          </a:p>
        </p:txBody>
      </p:sp>
      <p:pic>
        <p:nvPicPr>
          <p:cNvPr id="4" name="図 4" descr="グラフィカル ユーザー インターフェイス, Web サイト&#10;&#10;説明は自動で生成されたものです">
            <a:extLst>
              <a:ext uri="{FF2B5EF4-FFF2-40B4-BE49-F238E27FC236}">
                <a16:creationId xmlns:a16="http://schemas.microsoft.com/office/drawing/2014/main" id="{987F217A-BC05-93D9-8A49-DCB1734C0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9" y="3080761"/>
            <a:ext cx="2743200" cy="1657350"/>
          </a:xfrm>
          <a:prstGeom prst="rect">
            <a:avLst/>
          </a:prstGeom>
        </p:spPr>
      </p:pic>
      <p:pic>
        <p:nvPicPr>
          <p:cNvPr id="5" name="図 5" descr="テーブル&#10;&#10;説明は自動で生成されたものです">
            <a:extLst>
              <a:ext uri="{FF2B5EF4-FFF2-40B4-BE49-F238E27FC236}">
                <a16:creationId xmlns:a16="http://schemas.microsoft.com/office/drawing/2014/main" id="{B60FD152-C1F3-15F6-D85F-A3FBDC15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1420523"/>
            <a:ext cx="3468334" cy="1309255"/>
          </a:xfrm>
          <a:prstGeom prst="rect">
            <a:avLst/>
          </a:prstGeom>
        </p:spPr>
      </p:pic>
      <p:pic>
        <p:nvPicPr>
          <p:cNvPr id="8" name="図 8" descr="ダイアグラム, 概略図&#10;&#10;説明は自動で生成されたものです">
            <a:extLst>
              <a:ext uri="{FF2B5EF4-FFF2-40B4-BE49-F238E27FC236}">
                <a16:creationId xmlns:a16="http://schemas.microsoft.com/office/drawing/2014/main" id="{BDC8B619-C673-FAE5-ED89-FC604A9DB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05" y="2874667"/>
            <a:ext cx="4171524" cy="2118078"/>
          </a:xfrm>
          <a:prstGeom prst="rect">
            <a:avLst/>
          </a:prstGeom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2C69B0D-78B1-C7AE-65AA-405AE22C5905}"/>
              </a:ext>
            </a:extLst>
          </p:cNvPr>
          <p:cNvSpPr/>
          <p:nvPr/>
        </p:nvSpPr>
        <p:spPr>
          <a:xfrm>
            <a:off x="2940506" y="3026899"/>
            <a:ext cx="1984248" cy="1268849"/>
          </a:xfrm>
          <a:prstGeom prst="wedgeRoundRectCallout">
            <a:avLst>
              <a:gd name="adj1" fmla="val -43533"/>
              <a:gd name="adj2" fmla="val 67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ea typeface="ＭＳ Ｐゴシック"/>
                <a:cs typeface="Arial"/>
              </a:rPr>
              <a:t>5つの商店街がありなんでも揃い、学生街のため物価が安い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304B6E26-A01D-EAE9-F96C-1C973C2F0AE9}"/>
              </a:ext>
            </a:extLst>
          </p:cNvPr>
          <p:cNvSpPr/>
          <p:nvPr/>
        </p:nvSpPr>
        <p:spPr>
          <a:xfrm>
            <a:off x="4019340" y="1578432"/>
            <a:ext cx="1893109" cy="1114771"/>
          </a:xfrm>
          <a:prstGeom prst="wedgeRoundRectCallout">
            <a:avLst>
              <a:gd name="adj1" fmla="val -69618"/>
              <a:gd name="adj2" fmla="val 32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sz="2000">
                <a:ea typeface="ＭＳ Ｐゴシック"/>
                <a:cs typeface="Arial"/>
              </a:rPr>
              <a:t>遅くまで営業しているスーパーが</a:t>
            </a:r>
            <a:r>
              <a:rPr lang="ja-JP" altLang="en-US" sz="2000">
                <a:ea typeface="ＭＳ Ｐゴシック"/>
                <a:cs typeface="Arial"/>
              </a:rPr>
              <a:t>多い</a:t>
            </a:r>
          </a:p>
          <a:p>
            <a:pPr algn="ctr"/>
            <a:endParaRPr lang="ja-JP" altLang="en-US">
              <a:ea typeface="ＭＳ Ｐゴシック"/>
              <a:cs typeface="Arial"/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60A9FA56-F621-B4DD-313A-1E73A09BCEEB}"/>
              </a:ext>
            </a:extLst>
          </p:cNvPr>
          <p:cNvSpPr/>
          <p:nvPr/>
        </p:nvSpPr>
        <p:spPr>
          <a:xfrm>
            <a:off x="6464091" y="1420523"/>
            <a:ext cx="1436326" cy="1199886"/>
          </a:xfrm>
          <a:prstGeom prst="wedgeRoundRectCallout">
            <a:avLst>
              <a:gd name="adj1" fmla="val -20056"/>
              <a:gd name="adj2" fmla="val 75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ea typeface="ＭＳ Ｐゴシック"/>
                <a:cs typeface="Arial"/>
              </a:rPr>
              <a:t>３路線使えてアクセス良好！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8E24C8D-662C-FA3C-C331-1DC36395C66D}"/>
              </a:ext>
            </a:extLst>
          </p:cNvPr>
          <p:cNvSpPr txBox="1"/>
          <p:nvPr/>
        </p:nvSpPr>
        <p:spPr>
          <a:xfrm>
            <a:off x="6696363" y="900545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/>
          </a:p>
        </p:txBody>
      </p:sp>
      <p:sp>
        <p:nvSpPr>
          <p:cNvPr id="6" name="雲形吹き出し 5">
            <a:extLst>
              <a:ext uri="{FF2B5EF4-FFF2-40B4-BE49-F238E27FC236}">
                <a16:creationId xmlns:a16="http://schemas.microsoft.com/office/drawing/2014/main" id="{EDB3F7D7-AE71-6EAA-F669-A3A5B8857AA2}"/>
              </a:ext>
            </a:extLst>
          </p:cNvPr>
          <p:cNvSpPr/>
          <p:nvPr/>
        </p:nvSpPr>
        <p:spPr>
          <a:xfrm>
            <a:off x="4921526" y="53790"/>
            <a:ext cx="3911623" cy="1199885"/>
          </a:xfrm>
          <a:prstGeom prst="cloudCallout">
            <a:avLst>
              <a:gd name="adj1" fmla="val -21352"/>
              <a:gd name="adj2" fmla="val 7968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みなとみらい線直通のため乗り換えなし！急行でみなとみらい駅まで１５分！</a:t>
            </a:r>
          </a:p>
        </p:txBody>
      </p:sp>
    </p:spTree>
    <p:extLst>
      <p:ext uri="{BB962C8B-B14F-4D97-AF65-F5344CB8AC3E}">
        <p14:creationId xmlns:p14="http://schemas.microsoft.com/office/powerpoint/2010/main" val="2771240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駅別で考える</a:t>
            </a:r>
            <a:endParaRPr dirty="0"/>
          </a:p>
        </p:txBody>
      </p:sp>
      <p:graphicFrame>
        <p:nvGraphicFramePr>
          <p:cNvPr id="761" name="Google Shape;761;p30"/>
          <p:cNvGraphicFramePr/>
          <p:nvPr>
            <p:extLst>
              <p:ext uri="{D42A27DB-BD31-4B8C-83A1-F6EECF244321}">
                <p14:modId xmlns:p14="http://schemas.microsoft.com/office/powerpoint/2010/main" val="2484220726"/>
              </p:ext>
            </p:extLst>
          </p:nvPr>
        </p:nvGraphicFramePr>
        <p:xfrm>
          <a:off x="457200" y="1190600"/>
          <a:ext cx="2552700" cy="3370025"/>
        </p:xfrm>
        <a:graphic>
          <a:graphicData uri="http://schemas.openxmlformats.org/drawingml/2006/table">
            <a:tbl>
              <a:tblPr>
                <a:noFill/>
                <a:tableStyleId>{D928A9F2-17DF-4527-BB55-C406F2122147}</a:tableStyleId>
              </a:tblPr>
              <a:tblGrid>
                <a:gridCol w="11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 err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新子安</a:t>
                      </a:r>
                      <a:endParaRPr sz="21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治安・物件数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平均家賃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平均合計時間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◎</a:t>
                      </a:r>
                      <a:endParaRPr sz="2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2" name="Google Shape;762;p30"/>
          <p:cNvGraphicFramePr/>
          <p:nvPr>
            <p:extLst>
              <p:ext uri="{D42A27DB-BD31-4B8C-83A1-F6EECF244321}">
                <p14:modId xmlns:p14="http://schemas.microsoft.com/office/powerpoint/2010/main" val="3064297283"/>
              </p:ext>
            </p:extLst>
          </p:nvPr>
        </p:nvGraphicFramePr>
        <p:xfrm>
          <a:off x="3295650" y="1190600"/>
          <a:ext cx="2552700" cy="3370025"/>
        </p:xfrm>
        <a:graphic>
          <a:graphicData uri="http://schemas.openxmlformats.org/drawingml/2006/table">
            <a:tbl>
              <a:tblPr>
                <a:noFill/>
                <a:tableStyleId>{D928A9F2-17DF-4527-BB55-C406F2122147}</a:tableStyleId>
              </a:tblPr>
              <a:tblGrid>
                <a:gridCol w="11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100" b="1" u="none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弘明寺</a:t>
                      </a:r>
                      <a:endParaRPr sz="2100" b="1" u="none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治安・物件数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平均家賃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1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平均合計時間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◯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3" name="Google Shape;763;p30"/>
          <p:cNvGraphicFramePr/>
          <p:nvPr>
            <p:extLst>
              <p:ext uri="{D42A27DB-BD31-4B8C-83A1-F6EECF244321}">
                <p14:modId xmlns:p14="http://schemas.microsoft.com/office/powerpoint/2010/main" val="2694139788"/>
              </p:ext>
            </p:extLst>
          </p:nvPr>
        </p:nvGraphicFramePr>
        <p:xfrm>
          <a:off x="6134100" y="1190600"/>
          <a:ext cx="2552700" cy="3370025"/>
        </p:xfrm>
        <a:graphic>
          <a:graphicData uri="http://schemas.openxmlformats.org/drawingml/2006/table">
            <a:tbl>
              <a:tblPr>
                <a:noFill/>
                <a:tableStyleId>{D928A9F2-17DF-4527-BB55-C406F2122147}</a:tableStyleId>
              </a:tblPr>
              <a:tblGrid>
                <a:gridCol w="11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 err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日吉</a:t>
                      </a:r>
                      <a:endParaRPr sz="21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治安・物件数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平均家賃</a:t>
                      </a: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1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平均合計時間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◯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1F9694-9FCC-5C3B-B302-DF06CDB6E4D4}"/>
              </a:ext>
            </a:extLst>
          </p:cNvPr>
          <p:cNvSpPr txBox="1"/>
          <p:nvPr/>
        </p:nvSpPr>
        <p:spPr>
          <a:xfrm>
            <a:off x="7735614" y="1962114"/>
            <a:ext cx="367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◎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5F4390-BE56-2F11-133A-D410C789A5E7}"/>
              </a:ext>
            </a:extLst>
          </p:cNvPr>
          <p:cNvSpPr txBox="1"/>
          <p:nvPr/>
        </p:nvSpPr>
        <p:spPr>
          <a:xfrm>
            <a:off x="2116520" y="1962114"/>
            <a:ext cx="89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F0E329-0852-5985-5665-C1FDCA08AB8E}"/>
              </a:ext>
            </a:extLst>
          </p:cNvPr>
          <p:cNvSpPr txBox="1"/>
          <p:nvPr/>
        </p:nvSpPr>
        <p:spPr>
          <a:xfrm>
            <a:off x="4880084" y="1962114"/>
            <a:ext cx="89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B2799D-6043-A132-7914-429726AA8747}"/>
              </a:ext>
            </a:extLst>
          </p:cNvPr>
          <p:cNvSpPr txBox="1"/>
          <p:nvPr/>
        </p:nvSpPr>
        <p:spPr>
          <a:xfrm>
            <a:off x="2116520" y="2893059"/>
            <a:ext cx="89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81558-6A6F-E55D-7B01-844C2FEF6D5A}"/>
              </a:ext>
            </a:extLst>
          </p:cNvPr>
          <p:cNvSpPr txBox="1"/>
          <p:nvPr/>
        </p:nvSpPr>
        <p:spPr>
          <a:xfrm>
            <a:off x="4880084" y="2893059"/>
            <a:ext cx="89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7F6E7E-D4D5-D56E-CEBB-DE6D57595B50}"/>
              </a:ext>
            </a:extLst>
          </p:cNvPr>
          <p:cNvSpPr txBox="1"/>
          <p:nvPr/>
        </p:nvSpPr>
        <p:spPr>
          <a:xfrm>
            <a:off x="7735614" y="2893059"/>
            <a:ext cx="89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△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33;p29">
            <a:extLst>
              <a:ext uri="{FF2B5EF4-FFF2-40B4-BE49-F238E27FC236}">
                <a16:creationId xmlns:a16="http://schemas.microsoft.com/office/drawing/2014/main" id="{67FF61B7-4B51-338A-3EEC-31E96F3CA8E5}"/>
              </a:ext>
            </a:extLst>
          </p:cNvPr>
          <p:cNvGrpSpPr/>
          <p:nvPr/>
        </p:nvGrpSpPr>
        <p:grpSpPr>
          <a:xfrm>
            <a:off x="379522" y="938290"/>
            <a:ext cx="8384955" cy="2004608"/>
            <a:chOff x="-4057650" y="1123400"/>
            <a:chExt cx="9029700" cy="3608568"/>
          </a:xfrm>
        </p:grpSpPr>
        <p:sp>
          <p:nvSpPr>
            <p:cNvPr id="3" name="Google Shape;734;p29">
              <a:extLst>
                <a:ext uri="{FF2B5EF4-FFF2-40B4-BE49-F238E27FC236}">
                  <a16:creationId xmlns:a16="http://schemas.microsoft.com/office/drawing/2014/main" id="{9D73C2A7-FF07-5B1F-AC3D-85D1D22752DA}"/>
                </a:ext>
              </a:extLst>
            </p:cNvPr>
            <p:cNvSpPr/>
            <p:nvPr/>
          </p:nvSpPr>
          <p:spPr>
            <a:xfrm>
              <a:off x="-4057650" y="1123400"/>
              <a:ext cx="9029700" cy="3605400"/>
            </a:xfrm>
            <a:prstGeom prst="ellipse">
              <a:avLst/>
            </a:prstGeom>
            <a:solidFill>
              <a:srgbClr val="E8B5BB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735;p29">
              <a:extLst>
                <a:ext uri="{FF2B5EF4-FFF2-40B4-BE49-F238E27FC236}">
                  <a16:creationId xmlns:a16="http://schemas.microsoft.com/office/drawing/2014/main" id="{5EF57570-2439-6EF3-792D-F3A07207F842}"/>
                </a:ext>
              </a:extLst>
            </p:cNvPr>
            <p:cNvSpPr/>
            <p:nvPr/>
          </p:nvSpPr>
          <p:spPr>
            <a:xfrm>
              <a:off x="-3015574" y="2286233"/>
              <a:ext cx="7190700" cy="2442600"/>
            </a:xfrm>
            <a:prstGeom prst="ellipse">
              <a:avLst/>
            </a:prstGeom>
            <a:solidFill>
              <a:srgbClr val="C79DA9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36;p29">
              <a:extLst>
                <a:ext uri="{FF2B5EF4-FFF2-40B4-BE49-F238E27FC236}">
                  <a16:creationId xmlns:a16="http://schemas.microsoft.com/office/drawing/2014/main" id="{04E7E64A-76ED-DB89-1E79-BFB6F58BCD60}"/>
                </a:ext>
              </a:extLst>
            </p:cNvPr>
            <p:cNvSpPr/>
            <p:nvPr/>
          </p:nvSpPr>
          <p:spPr>
            <a:xfrm>
              <a:off x="-1810440" y="3435068"/>
              <a:ext cx="4984800" cy="1296900"/>
            </a:xfrm>
            <a:prstGeom prst="ellipse">
              <a:avLst/>
            </a:prstGeom>
            <a:solidFill>
              <a:srgbClr val="A6859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91F4-7949-21C2-C1CC-1A60CC588359}"/>
              </a:ext>
            </a:extLst>
          </p:cNvPr>
          <p:cNvSpPr txBox="1"/>
          <p:nvPr/>
        </p:nvSpPr>
        <p:spPr>
          <a:xfrm>
            <a:off x="4183661" y="2355913"/>
            <a:ext cx="1194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新子安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16F3C4-9E00-E08F-6C9B-2B020C5864A4}"/>
              </a:ext>
            </a:extLst>
          </p:cNvPr>
          <p:cNvSpPr txBox="1"/>
          <p:nvPr/>
        </p:nvSpPr>
        <p:spPr>
          <a:xfrm>
            <a:off x="4091310" y="1078591"/>
            <a:ext cx="1194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弘明寺</a:t>
            </a:r>
            <a:endParaRPr kumimoji="1"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BBE9ED-BFFF-2F09-2575-F483808F3A31}"/>
              </a:ext>
            </a:extLst>
          </p:cNvPr>
          <p:cNvSpPr txBox="1"/>
          <p:nvPr/>
        </p:nvSpPr>
        <p:spPr>
          <a:xfrm>
            <a:off x="4277995" y="1770689"/>
            <a:ext cx="81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日吉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1B91C60-6F24-0D7B-E7CA-278DA342FD36}"/>
              </a:ext>
            </a:extLst>
          </p:cNvPr>
          <p:cNvSpPr txBox="1"/>
          <p:nvPr/>
        </p:nvSpPr>
        <p:spPr>
          <a:xfrm>
            <a:off x="1281139" y="170831"/>
            <a:ext cx="6809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accent6">
                    <a:lumMod val="40000"/>
                    <a:lumOff val="60000"/>
                  </a:schemeClr>
                </a:solidFill>
              </a:rPr>
              <a:t>データから一番推すことろ</a:t>
            </a:r>
            <a:r>
              <a:rPr kumimoji="1" lang="en-US" altLang="ja-JP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→</a:t>
            </a:r>
            <a:r>
              <a:rPr kumimoji="1" lang="ja-JP" altLang="en-US" sz="3200">
                <a:solidFill>
                  <a:schemeClr val="accent1">
                    <a:lumMod val="75000"/>
                  </a:schemeClr>
                </a:solidFill>
              </a:rPr>
              <a:t>新子安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0A23FC-36AE-04D0-6544-6617FC812B11}"/>
              </a:ext>
            </a:extLst>
          </p:cNvPr>
          <p:cNvSpPr txBox="1"/>
          <p:nvPr/>
        </p:nvSpPr>
        <p:spPr>
          <a:xfrm>
            <a:off x="3954825" y="3143410"/>
            <a:ext cx="1467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〜</a:t>
            </a:r>
            <a:r>
              <a:rPr kumimoji="1" lang="ja-JP" altLang="en-US" sz="2000"/>
              <a:t>まとめ</a:t>
            </a:r>
            <a:r>
              <a:rPr kumimoji="1" lang="en-US" altLang="ja-JP" sz="2000" dirty="0"/>
              <a:t>〜</a:t>
            </a:r>
            <a:endParaRPr kumimoji="1" lang="ja-JP" altLang="en-US" sz="2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641EFEC-B7D7-2A80-DF0E-2FC679E68F24}"/>
              </a:ext>
            </a:extLst>
          </p:cNvPr>
          <p:cNvSpPr txBox="1"/>
          <p:nvPr/>
        </p:nvSpPr>
        <p:spPr>
          <a:xfrm>
            <a:off x="1259042" y="3535654"/>
            <a:ext cx="68535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/>
              <a:t>三択中で新子安駅を推す理由</a:t>
            </a:r>
            <a:endParaRPr kumimoji="1" lang="en-US" altLang="ja-JP" sz="2000" dirty="0"/>
          </a:p>
          <a:p>
            <a:pPr algn="ctr"/>
            <a:r>
              <a:rPr kumimoji="1" lang="ja-JP" altLang="en-US" sz="2000"/>
              <a:t>・みなとみらい駅まで</a:t>
            </a:r>
            <a:r>
              <a:rPr kumimoji="1" lang="en-US" altLang="ja-JP" sz="2000" dirty="0"/>
              <a:t>18</a:t>
            </a:r>
            <a:r>
              <a:rPr kumimoji="1" lang="ja-JP" altLang="en-US" sz="2000"/>
              <a:t>分でいける</a:t>
            </a:r>
            <a:endParaRPr kumimoji="1" lang="en-US" altLang="ja-JP" sz="2000" dirty="0"/>
          </a:p>
          <a:p>
            <a:pPr algn="ctr"/>
            <a:r>
              <a:rPr kumimoji="1" lang="ja-JP" altLang="en-US" sz="2000"/>
              <a:t>・治安の良さ</a:t>
            </a:r>
            <a:endParaRPr kumimoji="1" lang="en-US" altLang="ja-JP" sz="2000" dirty="0"/>
          </a:p>
          <a:p>
            <a:pPr algn="ctr"/>
            <a:r>
              <a:rPr kumimoji="1" lang="ja-JP" altLang="en-US" sz="2000"/>
              <a:t>・公共施設の充実性</a:t>
            </a:r>
            <a:endParaRPr kumimoji="1" lang="en-US" altLang="ja-JP" sz="2000" dirty="0"/>
          </a:p>
          <a:p>
            <a:pPr algn="ctr"/>
            <a:r>
              <a:rPr kumimoji="1" lang="ja-JP" altLang="en-US" sz="2000"/>
              <a:t>・地域の安全性から親が安心できる</a:t>
            </a:r>
          </a:p>
        </p:txBody>
      </p:sp>
    </p:spTree>
    <p:extLst>
      <p:ext uri="{BB962C8B-B14F-4D97-AF65-F5344CB8AC3E}">
        <p14:creationId xmlns:p14="http://schemas.microsoft.com/office/powerpoint/2010/main" val="128707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学生が住むところを選ぶにあたって</a:t>
            </a:r>
            <a:endParaRPr dirty="0"/>
          </a:p>
        </p:txBody>
      </p:sp>
      <p:grpSp>
        <p:nvGrpSpPr>
          <p:cNvPr id="1310" name="Google Shape;1310;p43"/>
          <p:cNvGrpSpPr/>
          <p:nvPr/>
        </p:nvGrpSpPr>
        <p:grpSpPr>
          <a:xfrm>
            <a:off x="457389" y="1170563"/>
            <a:ext cx="1970646" cy="1586925"/>
            <a:chOff x="457389" y="1170563"/>
            <a:chExt cx="1970646" cy="1586925"/>
          </a:xfrm>
        </p:grpSpPr>
        <p:grpSp>
          <p:nvGrpSpPr>
            <p:cNvPr id="1311" name="Google Shape;1311;p43"/>
            <p:cNvGrpSpPr/>
            <p:nvPr/>
          </p:nvGrpSpPr>
          <p:grpSpPr>
            <a:xfrm>
              <a:off x="457389" y="1932888"/>
              <a:ext cx="1970646" cy="824600"/>
              <a:chOff x="361025" y="3907475"/>
              <a:chExt cx="2016625" cy="824600"/>
            </a:xfrm>
          </p:grpSpPr>
          <p:sp>
            <p:nvSpPr>
              <p:cNvPr id="1312" name="Google Shape;1312;p43"/>
              <p:cNvSpPr txBox="1"/>
              <p:nvPr/>
            </p:nvSpPr>
            <p:spPr>
              <a:xfrm>
                <a:off x="361025" y="3907475"/>
                <a:ext cx="201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安さ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3" name="Google Shape;1313;p43"/>
              <p:cNvSpPr txBox="1"/>
              <p:nvPr/>
            </p:nvSpPr>
            <p:spPr>
              <a:xfrm>
                <a:off x="361050" y="4249075"/>
                <a:ext cx="2016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-JP" altLang="en-US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学生が生活していける家賃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14" name="Google Shape;1314;p43"/>
            <p:cNvSpPr/>
            <p:nvPr/>
          </p:nvSpPr>
          <p:spPr>
            <a:xfrm>
              <a:off x="1137763" y="1170563"/>
              <a:ext cx="609900" cy="60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15" name="Google Shape;1315;p43"/>
          <p:cNvGrpSpPr/>
          <p:nvPr/>
        </p:nvGrpSpPr>
        <p:grpSpPr>
          <a:xfrm>
            <a:off x="2543833" y="1170563"/>
            <a:ext cx="1970622" cy="1586925"/>
            <a:chOff x="2543834" y="1170563"/>
            <a:chExt cx="1970622" cy="1586925"/>
          </a:xfrm>
        </p:grpSpPr>
        <p:grpSp>
          <p:nvGrpSpPr>
            <p:cNvPr id="1316" name="Google Shape;1316;p43"/>
            <p:cNvGrpSpPr/>
            <p:nvPr/>
          </p:nvGrpSpPr>
          <p:grpSpPr>
            <a:xfrm>
              <a:off x="2543834" y="1932888"/>
              <a:ext cx="1970622" cy="824600"/>
              <a:chOff x="2503675" y="3907475"/>
              <a:chExt cx="2016600" cy="824600"/>
            </a:xfrm>
          </p:grpSpPr>
          <p:sp>
            <p:nvSpPr>
              <p:cNvPr id="1317" name="Google Shape;1317;p43"/>
              <p:cNvSpPr txBox="1"/>
              <p:nvPr/>
            </p:nvSpPr>
            <p:spPr>
              <a:xfrm>
                <a:off x="2503675" y="3907475"/>
                <a:ext cx="201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合計時間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8" name="Google Shape;1318;p43"/>
              <p:cNvSpPr txBox="1"/>
              <p:nvPr/>
            </p:nvSpPr>
            <p:spPr>
              <a:xfrm>
                <a:off x="2503675" y="4249075"/>
                <a:ext cx="2016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-JP" altLang="en-US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家からの通学時間や徒歩の時間を考えたとき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19" name="Google Shape;1319;p43"/>
            <p:cNvSpPr/>
            <p:nvPr/>
          </p:nvSpPr>
          <p:spPr>
            <a:xfrm>
              <a:off x="3224175" y="1170563"/>
              <a:ext cx="609900" cy="609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20" name="Google Shape;1320;p43"/>
          <p:cNvGrpSpPr/>
          <p:nvPr/>
        </p:nvGrpSpPr>
        <p:grpSpPr>
          <a:xfrm>
            <a:off x="4630253" y="1170563"/>
            <a:ext cx="1970622" cy="1586925"/>
            <a:chOff x="4630253" y="1170563"/>
            <a:chExt cx="1970622" cy="1586925"/>
          </a:xfrm>
        </p:grpSpPr>
        <p:grpSp>
          <p:nvGrpSpPr>
            <p:cNvPr id="1321" name="Google Shape;1321;p43"/>
            <p:cNvGrpSpPr/>
            <p:nvPr/>
          </p:nvGrpSpPr>
          <p:grpSpPr>
            <a:xfrm>
              <a:off x="4630253" y="1932888"/>
              <a:ext cx="1970622" cy="824600"/>
              <a:chOff x="4635012" y="3907475"/>
              <a:chExt cx="2016600" cy="824600"/>
            </a:xfrm>
          </p:grpSpPr>
          <p:sp>
            <p:nvSpPr>
              <p:cNvPr id="1322" name="Google Shape;1322;p43"/>
              <p:cNvSpPr txBox="1"/>
              <p:nvPr/>
            </p:nvSpPr>
            <p:spPr>
              <a:xfrm>
                <a:off x="4635012" y="3907475"/>
                <a:ext cx="201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治安・物件数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23" name="Google Shape;1323;p43"/>
              <p:cNvSpPr txBox="1"/>
              <p:nvPr/>
            </p:nvSpPr>
            <p:spPr>
              <a:xfrm>
                <a:off x="4635013" y="4249075"/>
                <a:ext cx="2016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-JP" altLang="en-US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選択肢の考慮と周辺の治安</a:t>
                </a:r>
                <a:endParaRPr lang="en-US" altLang="ja-JP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24" name="Google Shape;1324;p43"/>
            <p:cNvSpPr/>
            <p:nvPr/>
          </p:nvSpPr>
          <p:spPr>
            <a:xfrm>
              <a:off x="5310575" y="1170563"/>
              <a:ext cx="609900" cy="609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30" name="Google Shape;1330;p43"/>
          <p:cNvGrpSpPr/>
          <p:nvPr/>
        </p:nvGrpSpPr>
        <p:grpSpPr>
          <a:xfrm>
            <a:off x="7029170" y="2159427"/>
            <a:ext cx="1657634" cy="2572633"/>
            <a:chOff x="7029170" y="2159427"/>
            <a:chExt cx="1657634" cy="2572633"/>
          </a:xfrm>
        </p:grpSpPr>
        <p:grpSp>
          <p:nvGrpSpPr>
            <p:cNvPr id="1331" name="Google Shape;1331;p43"/>
            <p:cNvGrpSpPr/>
            <p:nvPr/>
          </p:nvGrpSpPr>
          <p:grpSpPr>
            <a:xfrm flipH="1">
              <a:off x="7029170" y="2159427"/>
              <a:ext cx="1657634" cy="2572633"/>
              <a:chOff x="758331" y="2290290"/>
              <a:chExt cx="1025573" cy="1591680"/>
            </a:xfrm>
          </p:grpSpPr>
          <p:sp>
            <p:nvSpPr>
              <p:cNvPr id="1332" name="Google Shape;1332;p43"/>
              <p:cNvSpPr/>
              <p:nvPr/>
            </p:nvSpPr>
            <p:spPr>
              <a:xfrm>
                <a:off x="758331" y="3765636"/>
                <a:ext cx="1025573" cy="116335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3"/>
              <p:cNvSpPr/>
              <p:nvPr/>
            </p:nvSpPr>
            <p:spPr>
              <a:xfrm>
                <a:off x="979677" y="3280031"/>
                <a:ext cx="39508" cy="52883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43503" extrusionOk="0">
                    <a:moveTo>
                      <a:pt x="0" y="0"/>
                    </a:moveTo>
                    <a:lnTo>
                      <a:pt x="0" y="43503"/>
                    </a:lnTo>
                    <a:lnTo>
                      <a:pt x="3249" y="43503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3"/>
              <p:cNvSpPr/>
              <p:nvPr/>
            </p:nvSpPr>
            <p:spPr>
              <a:xfrm>
                <a:off x="784654" y="3181978"/>
                <a:ext cx="422954" cy="127410"/>
              </a:xfrm>
              <a:custGeom>
                <a:avLst/>
                <a:gdLst/>
                <a:ahLst/>
                <a:cxnLst/>
                <a:rect l="l" t="t" r="r" b="b"/>
                <a:pathLst>
                  <a:path w="34793" h="10481" extrusionOk="0">
                    <a:moveTo>
                      <a:pt x="3262" y="0"/>
                    </a:moveTo>
                    <a:lnTo>
                      <a:pt x="3097" y="13"/>
                    </a:lnTo>
                    <a:lnTo>
                      <a:pt x="2933" y="25"/>
                    </a:lnTo>
                    <a:lnTo>
                      <a:pt x="2769" y="38"/>
                    </a:lnTo>
                    <a:lnTo>
                      <a:pt x="2604" y="76"/>
                    </a:lnTo>
                    <a:lnTo>
                      <a:pt x="2453" y="114"/>
                    </a:lnTo>
                    <a:lnTo>
                      <a:pt x="2288" y="152"/>
                    </a:lnTo>
                    <a:lnTo>
                      <a:pt x="2137" y="202"/>
                    </a:lnTo>
                    <a:lnTo>
                      <a:pt x="1998" y="266"/>
                    </a:lnTo>
                    <a:lnTo>
                      <a:pt x="1846" y="329"/>
                    </a:lnTo>
                    <a:lnTo>
                      <a:pt x="1707" y="405"/>
                    </a:lnTo>
                    <a:lnTo>
                      <a:pt x="1568" y="481"/>
                    </a:lnTo>
                    <a:lnTo>
                      <a:pt x="1441" y="556"/>
                    </a:lnTo>
                    <a:lnTo>
                      <a:pt x="1188" y="746"/>
                    </a:lnTo>
                    <a:lnTo>
                      <a:pt x="961" y="961"/>
                    </a:lnTo>
                    <a:lnTo>
                      <a:pt x="746" y="1189"/>
                    </a:lnTo>
                    <a:lnTo>
                      <a:pt x="556" y="1441"/>
                    </a:lnTo>
                    <a:lnTo>
                      <a:pt x="468" y="1580"/>
                    </a:lnTo>
                    <a:lnTo>
                      <a:pt x="392" y="1719"/>
                    </a:lnTo>
                    <a:lnTo>
                      <a:pt x="316" y="1859"/>
                    </a:lnTo>
                    <a:lnTo>
                      <a:pt x="253" y="1998"/>
                    </a:lnTo>
                    <a:lnTo>
                      <a:pt x="202" y="2149"/>
                    </a:lnTo>
                    <a:lnTo>
                      <a:pt x="152" y="2301"/>
                    </a:lnTo>
                    <a:lnTo>
                      <a:pt x="101" y="2453"/>
                    </a:lnTo>
                    <a:lnTo>
                      <a:pt x="63" y="2617"/>
                    </a:lnTo>
                    <a:lnTo>
                      <a:pt x="38" y="2769"/>
                    </a:lnTo>
                    <a:lnTo>
                      <a:pt x="13" y="2933"/>
                    </a:lnTo>
                    <a:lnTo>
                      <a:pt x="0" y="3098"/>
                    </a:lnTo>
                    <a:lnTo>
                      <a:pt x="0" y="3275"/>
                    </a:lnTo>
                    <a:lnTo>
                      <a:pt x="0" y="7219"/>
                    </a:lnTo>
                    <a:lnTo>
                      <a:pt x="0" y="7383"/>
                    </a:lnTo>
                    <a:lnTo>
                      <a:pt x="13" y="7548"/>
                    </a:lnTo>
                    <a:lnTo>
                      <a:pt x="38" y="7712"/>
                    </a:lnTo>
                    <a:lnTo>
                      <a:pt x="63" y="7876"/>
                    </a:lnTo>
                    <a:lnTo>
                      <a:pt x="101" y="8028"/>
                    </a:lnTo>
                    <a:lnTo>
                      <a:pt x="152" y="8180"/>
                    </a:lnTo>
                    <a:lnTo>
                      <a:pt x="202" y="8332"/>
                    </a:lnTo>
                    <a:lnTo>
                      <a:pt x="253" y="8483"/>
                    </a:lnTo>
                    <a:lnTo>
                      <a:pt x="316" y="8635"/>
                    </a:lnTo>
                    <a:lnTo>
                      <a:pt x="392" y="8774"/>
                    </a:lnTo>
                    <a:lnTo>
                      <a:pt x="468" y="8913"/>
                    </a:lnTo>
                    <a:lnTo>
                      <a:pt x="556" y="9040"/>
                    </a:lnTo>
                    <a:lnTo>
                      <a:pt x="746" y="9292"/>
                    </a:lnTo>
                    <a:lnTo>
                      <a:pt x="961" y="9520"/>
                    </a:lnTo>
                    <a:lnTo>
                      <a:pt x="1188" y="9735"/>
                    </a:lnTo>
                    <a:lnTo>
                      <a:pt x="1441" y="9925"/>
                    </a:lnTo>
                    <a:lnTo>
                      <a:pt x="1568" y="10000"/>
                    </a:lnTo>
                    <a:lnTo>
                      <a:pt x="1707" y="10089"/>
                    </a:lnTo>
                    <a:lnTo>
                      <a:pt x="1846" y="10152"/>
                    </a:lnTo>
                    <a:lnTo>
                      <a:pt x="1998" y="10228"/>
                    </a:lnTo>
                    <a:lnTo>
                      <a:pt x="2137" y="10278"/>
                    </a:lnTo>
                    <a:lnTo>
                      <a:pt x="2288" y="10329"/>
                    </a:lnTo>
                    <a:lnTo>
                      <a:pt x="2453" y="10380"/>
                    </a:lnTo>
                    <a:lnTo>
                      <a:pt x="2604" y="10418"/>
                    </a:lnTo>
                    <a:lnTo>
                      <a:pt x="2769" y="10443"/>
                    </a:lnTo>
                    <a:lnTo>
                      <a:pt x="2933" y="10468"/>
                    </a:lnTo>
                    <a:lnTo>
                      <a:pt x="3097" y="10481"/>
                    </a:lnTo>
                    <a:lnTo>
                      <a:pt x="31695" y="10481"/>
                    </a:lnTo>
                    <a:lnTo>
                      <a:pt x="31859" y="10468"/>
                    </a:lnTo>
                    <a:lnTo>
                      <a:pt x="32023" y="10443"/>
                    </a:lnTo>
                    <a:lnTo>
                      <a:pt x="32175" y="10418"/>
                    </a:lnTo>
                    <a:lnTo>
                      <a:pt x="32339" y="10380"/>
                    </a:lnTo>
                    <a:lnTo>
                      <a:pt x="32491" y="10329"/>
                    </a:lnTo>
                    <a:lnTo>
                      <a:pt x="32643" y="10278"/>
                    </a:lnTo>
                    <a:lnTo>
                      <a:pt x="32795" y="10228"/>
                    </a:lnTo>
                    <a:lnTo>
                      <a:pt x="32934" y="10152"/>
                    </a:lnTo>
                    <a:lnTo>
                      <a:pt x="33073" y="10089"/>
                    </a:lnTo>
                    <a:lnTo>
                      <a:pt x="33212" y="10000"/>
                    </a:lnTo>
                    <a:lnTo>
                      <a:pt x="33351" y="9925"/>
                    </a:lnTo>
                    <a:lnTo>
                      <a:pt x="33604" y="9735"/>
                    </a:lnTo>
                    <a:lnTo>
                      <a:pt x="33831" y="9520"/>
                    </a:lnTo>
                    <a:lnTo>
                      <a:pt x="34046" y="9292"/>
                    </a:lnTo>
                    <a:lnTo>
                      <a:pt x="34236" y="9040"/>
                    </a:lnTo>
                    <a:lnTo>
                      <a:pt x="34312" y="8913"/>
                    </a:lnTo>
                    <a:lnTo>
                      <a:pt x="34388" y="8774"/>
                    </a:lnTo>
                    <a:lnTo>
                      <a:pt x="34463" y="8635"/>
                    </a:lnTo>
                    <a:lnTo>
                      <a:pt x="34527" y="8483"/>
                    </a:lnTo>
                    <a:lnTo>
                      <a:pt x="34590" y="8332"/>
                    </a:lnTo>
                    <a:lnTo>
                      <a:pt x="34640" y="8180"/>
                    </a:lnTo>
                    <a:lnTo>
                      <a:pt x="34691" y="8028"/>
                    </a:lnTo>
                    <a:lnTo>
                      <a:pt x="34716" y="7876"/>
                    </a:lnTo>
                    <a:lnTo>
                      <a:pt x="34754" y="7712"/>
                    </a:lnTo>
                    <a:lnTo>
                      <a:pt x="34767" y="7548"/>
                    </a:lnTo>
                    <a:lnTo>
                      <a:pt x="34779" y="7383"/>
                    </a:lnTo>
                    <a:lnTo>
                      <a:pt x="34792" y="7219"/>
                    </a:lnTo>
                    <a:lnTo>
                      <a:pt x="34792" y="3275"/>
                    </a:lnTo>
                    <a:lnTo>
                      <a:pt x="34779" y="3098"/>
                    </a:lnTo>
                    <a:lnTo>
                      <a:pt x="34767" y="2933"/>
                    </a:lnTo>
                    <a:lnTo>
                      <a:pt x="34754" y="2769"/>
                    </a:lnTo>
                    <a:lnTo>
                      <a:pt x="34716" y="2617"/>
                    </a:lnTo>
                    <a:lnTo>
                      <a:pt x="34691" y="2453"/>
                    </a:lnTo>
                    <a:lnTo>
                      <a:pt x="34640" y="2301"/>
                    </a:lnTo>
                    <a:lnTo>
                      <a:pt x="34590" y="2149"/>
                    </a:lnTo>
                    <a:lnTo>
                      <a:pt x="34527" y="1998"/>
                    </a:lnTo>
                    <a:lnTo>
                      <a:pt x="34463" y="1859"/>
                    </a:lnTo>
                    <a:lnTo>
                      <a:pt x="34388" y="1719"/>
                    </a:lnTo>
                    <a:lnTo>
                      <a:pt x="34312" y="1580"/>
                    </a:lnTo>
                    <a:lnTo>
                      <a:pt x="34236" y="1441"/>
                    </a:lnTo>
                    <a:lnTo>
                      <a:pt x="34046" y="1189"/>
                    </a:lnTo>
                    <a:lnTo>
                      <a:pt x="33831" y="961"/>
                    </a:lnTo>
                    <a:lnTo>
                      <a:pt x="33604" y="746"/>
                    </a:lnTo>
                    <a:lnTo>
                      <a:pt x="33351" y="556"/>
                    </a:lnTo>
                    <a:lnTo>
                      <a:pt x="33212" y="481"/>
                    </a:lnTo>
                    <a:lnTo>
                      <a:pt x="33073" y="405"/>
                    </a:lnTo>
                    <a:lnTo>
                      <a:pt x="32934" y="329"/>
                    </a:lnTo>
                    <a:lnTo>
                      <a:pt x="32795" y="266"/>
                    </a:lnTo>
                    <a:lnTo>
                      <a:pt x="32643" y="202"/>
                    </a:lnTo>
                    <a:lnTo>
                      <a:pt x="32491" y="152"/>
                    </a:lnTo>
                    <a:lnTo>
                      <a:pt x="32339" y="114"/>
                    </a:lnTo>
                    <a:lnTo>
                      <a:pt x="32175" y="76"/>
                    </a:lnTo>
                    <a:lnTo>
                      <a:pt x="32023" y="38"/>
                    </a:lnTo>
                    <a:lnTo>
                      <a:pt x="31859" y="25"/>
                    </a:lnTo>
                    <a:lnTo>
                      <a:pt x="31695" y="13"/>
                    </a:lnTo>
                    <a:lnTo>
                      <a:pt x="315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3"/>
              <p:cNvSpPr/>
              <p:nvPr/>
            </p:nvSpPr>
            <p:spPr>
              <a:xfrm>
                <a:off x="1003345" y="2574298"/>
                <a:ext cx="335817" cy="457380"/>
              </a:xfrm>
              <a:custGeom>
                <a:avLst/>
                <a:gdLst/>
                <a:ahLst/>
                <a:cxnLst/>
                <a:rect l="l" t="t" r="r" b="b"/>
                <a:pathLst>
                  <a:path w="27625" h="37625" extrusionOk="0">
                    <a:moveTo>
                      <a:pt x="2946" y="1"/>
                    </a:moveTo>
                    <a:lnTo>
                      <a:pt x="2744" y="13"/>
                    </a:lnTo>
                    <a:lnTo>
                      <a:pt x="2541" y="38"/>
                    </a:lnTo>
                    <a:lnTo>
                      <a:pt x="2339" y="64"/>
                    </a:lnTo>
                    <a:lnTo>
                      <a:pt x="2149" y="114"/>
                    </a:lnTo>
                    <a:lnTo>
                      <a:pt x="1947" y="178"/>
                    </a:lnTo>
                    <a:lnTo>
                      <a:pt x="1758" y="253"/>
                    </a:lnTo>
                    <a:lnTo>
                      <a:pt x="1581" y="355"/>
                    </a:lnTo>
                    <a:lnTo>
                      <a:pt x="1391" y="456"/>
                    </a:lnTo>
                    <a:lnTo>
                      <a:pt x="1214" y="569"/>
                    </a:lnTo>
                    <a:lnTo>
                      <a:pt x="1037" y="709"/>
                    </a:lnTo>
                    <a:lnTo>
                      <a:pt x="873" y="848"/>
                    </a:lnTo>
                    <a:lnTo>
                      <a:pt x="708" y="999"/>
                    </a:lnTo>
                    <a:lnTo>
                      <a:pt x="557" y="1176"/>
                    </a:lnTo>
                    <a:lnTo>
                      <a:pt x="405" y="1353"/>
                    </a:lnTo>
                    <a:lnTo>
                      <a:pt x="266" y="1556"/>
                    </a:lnTo>
                    <a:lnTo>
                      <a:pt x="127" y="1758"/>
                    </a:lnTo>
                    <a:lnTo>
                      <a:pt x="0" y="1973"/>
                    </a:lnTo>
                    <a:lnTo>
                      <a:pt x="63" y="6183"/>
                    </a:lnTo>
                    <a:lnTo>
                      <a:pt x="152" y="10519"/>
                    </a:lnTo>
                    <a:lnTo>
                      <a:pt x="253" y="15551"/>
                    </a:lnTo>
                    <a:lnTo>
                      <a:pt x="380" y="20646"/>
                    </a:lnTo>
                    <a:lnTo>
                      <a:pt x="443" y="23023"/>
                    </a:lnTo>
                    <a:lnTo>
                      <a:pt x="506" y="25197"/>
                    </a:lnTo>
                    <a:lnTo>
                      <a:pt x="569" y="27093"/>
                    </a:lnTo>
                    <a:lnTo>
                      <a:pt x="645" y="28623"/>
                    </a:lnTo>
                    <a:lnTo>
                      <a:pt x="708" y="29710"/>
                    </a:lnTo>
                    <a:lnTo>
                      <a:pt x="734" y="30064"/>
                    </a:lnTo>
                    <a:lnTo>
                      <a:pt x="771" y="30279"/>
                    </a:lnTo>
                    <a:lnTo>
                      <a:pt x="809" y="30355"/>
                    </a:lnTo>
                    <a:lnTo>
                      <a:pt x="873" y="30444"/>
                    </a:lnTo>
                    <a:lnTo>
                      <a:pt x="961" y="30520"/>
                    </a:lnTo>
                    <a:lnTo>
                      <a:pt x="1088" y="30621"/>
                    </a:lnTo>
                    <a:lnTo>
                      <a:pt x="1239" y="30722"/>
                    </a:lnTo>
                    <a:lnTo>
                      <a:pt x="1416" y="30823"/>
                    </a:lnTo>
                    <a:lnTo>
                      <a:pt x="1859" y="31038"/>
                    </a:lnTo>
                    <a:lnTo>
                      <a:pt x="2390" y="31278"/>
                    </a:lnTo>
                    <a:lnTo>
                      <a:pt x="3009" y="31531"/>
                    </a:lnTo>
                    <a:lnTo>
                      <a:pt x="3717" y="31797"/>
                    </a:lnTo>
                    <a:lnTo>
                      <a:pt x="4488" y="32087"/>
                    </a:lnTo>
                    <a:lnTo>
                      <a:pt x="5323" y="32378"/>
                    </a:lnTo>
                    <a:lnTo>
                      <a:pt x="6220" y="32669"/>
                    </a:lnTo>
                    <a:lnTo>
                      <a:pt x="7169" y="32972"/>
                    </a:lnTo>
                    <a:lnTo>
                      <a:pt x="8155" y="33288"/>
                    </a:lnTo>
                    <a:lnTo>
                      <a:pt x="10215" y="33908"/>
                    </a:lnTo>
                    <a:lnTo>
                      <a:pt x="12327" y="34540"/>
                    </a:lnTo>
                    <a:lnTo>
                      <a:pt x="14438" y="35134"/>
                    </a:lnTo>
                    <a:lnTo>
                      <a:pt x="16486" y="35703"/>
                    </a:lnTo>
                    <a:lnTo>
                      <a:pt x="18395" y="36234"/>
                    </a:lnTo>
                    <a:lnTo>
                      <a:pt x="20102" y="36689"/>
                    </a:lnTo>
                    <a:lnTo>
                      <a:pt x="22656" y="37372"/>
                    </a:lnTo>
                    <a:lnTo>
                      <a:pt x="23629" y="37625"/>
                    </a:lnTo>
                    <a:lnTo>
                      <a:pt x="27624" y="32467"/>
                    </a:lnTo>
                    <a:lnTo>
                      <a:pt x="8698" y="25450"/>
                    </a:lnTo>
                    <a:lnTo>
                      <a:pt x="8673" y="24527"/>
                    </a:lnTo>
                    <a:lnTo>
                      <a:pt x="8585" y="22100"/>
                    </a:lnTo>
                    <a:lnTo>
                      <a:pt x="8521" y="20456"/>
                    </a:lnTo>
                    <a:lnTo>
                      <a:pt x="8433" y="18610"/>
                    </a:lnTo>
                    <a:lnTo>
                      <a:pt x="8319" y="16613"/>
                    </a:lnTo>
                    <a:lnTo>
                      <a:pt x="8180" y="14527"/>
                    </a:lnTo>
                    <a:lnTo>
                      <a:pt x="8028" y="12415"/>
                    </a:lnTo>
                    <a:lnTo>
                      <a:pt x="7940" y="11366"/>
                    </a:lnTo>
                    <a:lnTo>
                      <a:pt x="7839" y="10329"/>
                    </a:lnTo>
                    <a:lnTo>
                      <a:pt x="7737" y="9318"/>
                    </a:lnTo>
                    <a:lnTo>
                      <a:pt x="7624" y="8345"/>
                    </a:lnTo>
                    <a:lnTo>
                      <a:pt x="7510" y="7396"/>
                    </a:lnTo>
                    <a:lnTo>
                      <a:pt x="7383" y="6499"/>
                    </a:lnTo>
                    <a:lnTo>
                      <a:pt x="7244" y="5639"/>
                    </a:lnTo>
                    <a:lnTo>
                      <a:pt x="7105" y="4855"/>
                    </a:lnTo>
                    <a:lnTo>
                      <a:pt x="6954" y="4122"/>
                    </a:lnTo>
                    <a:lnTo>
                      <a:pt x="6802" y="3465"/>
                    </a:lnTo>
                    <a:lnTo>
                      <a:pt x="6713" y="3174"/>
                    </a:lnTo>
                    <a:lnTo>
                      <a:pt x="6625" y="2896"/>
                    </a:lnTo>
                    <a:lnTo>
                      <a:pt x="6549" y="2643"/>
                    </a:lnTo>
                    <a:lnTo>
                      <a:pt x="6448" y="2415"/>
                    </a:lnTo>
                    <a:lnTo>
                      <a:pt x="6359" y="2200"/>
                    </a:lnTo>
                    <a:lnTo>
                      <a:pt x="6271" y="2023"/>
                    </a:lnTo>
                    <a:lnTo>
                      <a:pt x="6170" y="1859"/>
                    </a:lnTo>
                    <a:lnTo>
                      <a:pt x="6069" y="1733"/>
                    </a:lnTo>
                    <a:lnTo>
                      <a:pt x="5879" y="1505"/>
                    </a:lnTo>
                    <a:lnTo>
                      <a:pt x="5664" y="1290"/>
                    </a:lnTo>
                    <a:lnTo>
                      <a:pt x="5462" y="1100"/>
                    </a:lnTo>
                    <a:lnTo>
                      <a:pt x="5260" y="923"/>
                    </a:lnTo>
                    <a:lnTo>
                      <a:pt x="5045" y="759"/>
                    </a:lnTo>
                    <a:lnTo>
                      <a:pt x="4842" y="620"/>
                    </a:lnTo>
                    <a:lnTo>
                      <a:pt x="4627" y="494"/>
                    </a:lnTo>
                    <a:lnTo>
                      <a:pt x="4412" y="380"/>
                    </a:lnTo>
                    <a:lnTo>
                      <a:pt x="4210" y="279"/>
                    </a:lnTo>
                    <a:lnTo>
                      <a:pt x="3995" y="190"/>
                    </a:lnTo>
                    <a:lnTo>
                      <a:pt x="3780" y="127"/>
                    </a:lnTo>
                    <a:lnTo>
                      <a:pt x="3565" y="76"/>
                    </a:lnTo>
                    <a:lnTo>
                      <a:pt x="3363" y="38"/>
                    </a:lnTo>
                    <a:lnTo>
                      <a:pt x="3148" y="13"/>
                    </a:lnTo>
                    <a:lnTo>
                      <a:pt x="29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3"/>
              <p:cNvSpPr/>
              <p:nvPr/>
            </p:nvSpPr>
            <p:spPr>
              <a:xfrm>
                <a:off x="1342530" y="3654870"/>
                <a:ext cx="136017" cy="80693"/>
              </a:xfrm>
              <a:custGeom>
                <a:avLst/>
                <a:gdLst/>
                <a:ahLst/>
                <a:cxnLst/>
                <a:rect l="l" t="t" r="r" b="b"/>
                <a:pathLst>
                  <a:path w="11189" h="6638" extrusionOk="0">
                    <a:moveTo>
                      <a:pt x="3464" y="0"/>
                    </a:moveTo>
                    <a:lnTo>
                      <a:pt x="3060" y="25"/>
                    </a:lnTo>
                    <a:lnTo>
                      <a:pt x="2668" y="76"/>
                    </a:lnTo>
                    <a:lnTo>
                      <a:pt x="2289" y="139"/>
                    </a:lnTo>
                    <a:lnTo>
                      <a:pt x="1935" y="215"/>
                    </a:lnTo>
                    <a:lnTo>
                      <a:pt x="1606" y="278"/>
                    </a:lnTo>
                    <a:lnTo>
                      <a:pt x="1328" y="354"/>
                    </a:lnTo>
                    <a:lnTo>
                      <a:pt x="923" y="481"/>
                    </a:lnTo>
                    <a:lnTo>
                      <a:pt x="771" y="519"/>
                    </a:lnTo>
                    <a:lnTo>
                      <a:pt x="0" y="5222"/>
                    </a:lnTo>
                    <a:lnTo>
                      <a:pt x="291" y="5259"/>
                    </a:lnTo>
                    <a:lnTo>
                      <a:pt x="620" y="5310"/>
                    </a:lnTo>
                    <a:lnTo>
                      <a:pt x="1037" y="5373"/>
                    </a:lnTo>
                    <a:lnTo>
                      <a:pt x="1530" y="5487"/>
                    </a:lnTo>
                    <a:lnTo>
                      <a:pt x="2061" y="5613"/>
                    </a:lnTo>
                    <a:lnTo>
                      <a:pt x="2326" y="5689"/>
                    </a:lnTo>
                    <a:lnTo>
                      <a:pt x="2605" y="5778"/>
                    </a:lnTo>
                    <a:lnTo>
                      <a:pt x="2883" y="5879"/>
                    </a:lnTo>
                    <a:lnTo>
                      <a:pt x="3161" y="5993"/>
                    </a:lnTo>
                    <a:lnTo>
                      <a:pt x="3313" y="6043"/>
                    </a:lnTo>
                    <a:lnTo>
                      <a:pt x="3490" y="6094"/>
                    </a:lnTo>
                    <a:lnTo>
                      <a:pt x="3932" y="6208"/>
                    </a:lnTo>
                    <a:lnTo>
                      <a:pt x="4463" y="6309"/>
                    </a:lnTo>
                    <a:lnTo>
                      <a:pt x="5057" y="6397"/>
                    </a:lnTo>
                    <a:lnTo>
                      <a:pt x="5715" y="6473"/>
                    </a:lnTo>
                    <a:lnTo>
                      <a:pt x="6410" y="6536"/>
                    </a:lnTo>
                    <a:lnTo>
                      <a:pt x="7105" y="6600"/>
                    </a:lnTo>
                    <a:lnTo>
                      <a:pt x="7813" y="6625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0" y="6574"/>
                    </a:lnTo>
                    <a:lnTo>
                      <a:pt x="10241" y="6536"/>
                    </a:lnTo>
                    <a:lnTo>
                      <a:pt x="10468" y="6498"/>
                    </a:lnTo>
                    <a:lnTo>
                      <a:pt x="10658" y="6448"/>
                    </a:lnTo>
                    <a:lnTo>
                      <a:pt x="10835" y="6397"/>
                    </a:lnTo>
                    <a:lnTo>
                      <a:pt x="10974" y="6334"/>
                    </a:lnTo>
                    <a:lnTo>
                      <a:pt x="11075" y="6258"/>
                    </a:lnTo>
                    <a:lnTo>
                      <a:pt x="11126" y="6220"/>
                    </a:lnTo>
                    <a:lnTo>
                      <a:pt x="11151" y="6182"/>
                    </a:lnTo>
                    <a:lnTo>
                      <a:pt x="11176" y="6132"/>
                    </a:lnTo>
                    <a:lnTo>
                      <a:pt x="11189" y="6081"/>
                    </a:lnTo>
                    <a:lnTo>
                      <a:pt x="11189" y="6043"/>
                    </a:lnTo>
                    <a:lnTo>
                      <a:pt x="11189" y="5993"/>
                    </a:lnTo>
                    <a:lnTo>
                      <a:pt x="11151" y="5879"/>
                    </a:lnTo>
                    <a:lnTo>
                      <a:pt x="11075" y="5740"/>
                    </a:lnTo>
                    <a:lnTo>
                      <a:pt x="10987" y="5601"/>
                    </a:lnTo>
                    <a:lnTo>
                      <a:pt x="10873" y="5436"/>
                    </a:lnTo>
                    <a:lnTo>
                      <a:pt x="10734" y="5259"/>
                    </a:lnTo>
                    <a:lnTo>
                      <a:pt x="10569" y="5070"/>
                    </a:lnTo>
                    <a:lnTo>
                      <a:pt x="10203" y="4665"/>
                    </a:lnTo>
                    <a:lnTo>
                      <a:pt x="9773" y="4223"/>
                    </a:lnTo>
                    <a:lnTo>
                      <a:pt x="9305" y="3768"/>
                    </a:lnTo>
                    <a:lnTo>
                      <a:pt x="8812" y="3300"/>
                    </a:lnTo>
                    <a:lnTo>
                      <a:pt x="8306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3" y="519"/>
                    </a:lnTo>
                    <a:lnTo>
                      <a:pt x="5474" y="417"/>
                    </a:lnTo>
                    <a:lnTo>
                      <a:pt x="5323" y="329"/>
                    </a:lnTo>
                    <a:lnTo>
                      <a:pt x="5171" y="253"/>
                    </a:lnTo>
                    <a:lnTo>
                      <a:pt x="5007" y="177"/>
                    </a:lnTo>
                    <a:lnTo>
                      <a:pt x="4830" y="127"/>
                    </a:lnTo>
                    <a:lnTo>
                      <a:pt x="4640" y="76"/>
                    </a:lnTo>
                    <a:lnTo>
                      <a:pt x="4450" y="51"/>
                    </a:lnTo>
                    <a:lnTo>
                      <a:pt x="4261" y="25"/>
                    </a:lnTo>
                    <a:lnTo>
                      <a:pt x="4071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3"/>
              <p:cNvSpPr/>
              <p:nvPr/>
            </p:nvSpPr>
            <p:spPr>
              <a:xfrm>
                <a:off x="1338372" y="3684215"/>
                <a:ext cx="228696" cy="112057"/>
              </a:xfrm>
              <a:custGeom>
                <a:avLst/>
                <a:gdLst/>
                <a:ahLst/>
                <a:cxnLst/>
                <a:rect l="l" t="t" r="r" b="b"/>
                <a:pathLst>
                  <a:path w="18813" h="9218" extrusionOk="0">
                    <a:moveTo>
                      <a:pt x="797" y="1"/>
                    </a:moveTo>
                    <a:lnTo>
                      <a:pt x="342" y="899"/>
                    </a:lnTo>
                    <a:lnTo>
                      <a:pt x="317" y="974"/>
                    </a:lnTo>
                    <a:lnTo>
                      <a:pt x="241" y="1177"/>
                    </a:lnTo>
                    <a:lnTo>
                      <a:pt x="191" y="1341"/>
                    </a:lnTo>
                    <a:lnTo>
                      <a:pt x="140" y="1531"/>
                    </a:lnTo>
                    <a:lnTo>
                      <a:pt x="102" y="1758"/>
                    </a:lnTo>
                    <a:lnTo>
                      <a:pt x="51" y="2011"/>
                    </a:lnTo>
                    <a:lnTo>
                      <a:pt x="26" y="2314"/>
                    </a:lnTo>
                    <a:lnTo>
                      <a:pt x="14" y="2643"/>
                    </a:lnTo>
                    <a:lnTo>
                      <a:pt x="1" y="3010"/>
                    </a:lnTo>
                    <a:lnTo>
                      <a:pt x="26" y="3402"/>
                    </a:lnTo>
                    <a:lnTo>
                      <a:pt x="64" y="3844"/>
                    </a:lnTo>
                    <a:lnTo>
                      <a:pt x="127" y="4312"/>
                    </a:lnTo>
                    <a:lnTo>
                      <a:pt x="216" y="4818"/>
                    </a:lnTo>
                    <a:lnTo>
                      <a:pt x="342" y="5361"/>
                    </a:lnTo>
                    <a:lnTo>
                      <a:pt x="494" y="5905"/>
                    </a:lnTo>
                    <a:lnTo>
                      <a:pt x="633" y="6385"/>
                    </a:lnTo>
                    <a:lnTo>
                      <a:pt x="759" y="6828"/>
                    </a:lnTo>
                    <a:lnTo>
                      <a:pt x="898" y="7220"/>
                    </a:lnTo>
                    <a:lnTo>
                      <a:pt x="1025" y="7574"/>
                    </a:lnTo>
                    <a:lnTo>
                      <a:pt x="1139" y="7890"/>
                    </a:lnTo>
                    <a:lnTo>
                      <a:pt x="1354" y="8408"/>
                    </a:lnTo>
                    <a:lnTo>
                      <a:pt x="1543" y="8775"/>
                    </a:lnTo>
                    <a:lnTo>
                      <a:pt x="1682" y="9028"/>
                    </a:lnTo>
                    <a:lnTo>
                      <a:pt x="1771" y="9167"/>
                    </a:lnTo>
                    <a:lnTo>
                      <a:pt x="1796" y="9205"/>
                    </a:lnTo>
                    <a:lnTo>
                      <a:pt x="2972" y="8952"/>
                    </a:lnTo>
                    <a:lnTo>
                      <a:pt x="2972" y="5627"/>
                    </a:lnTo>
                    <a:lnTo>
                      <a:pt x="3326" y="5842"/>
                    </a:lnTo>
                    <a:lnTo>
                      <a:pt x="3718" y="6082"/>
                    </a:lnTo>
                    <a:lnTo>
                      <a:pt x="4186" y="6385"/>
                    </a:lnTo>
                    <a:lnTo>
                      <a:pt x="4679" y="6752"/>
                    </a:lnTo>
                    <a:lnTo>
                      <a:pt x="4931" y="6942"/>
                    </a:lnTo>
                    <a:lnTo>
                      <a:pt x="5172" y="7131"/>
                    </a:lnTo>
                    <a:lnTo>
                      <a:pt x="5399" y="7334"/>
                    </a:lnTo>
                    <a:lnTo>
                      <a:pt x="5602" y="7536"/>
                    </a:lnTo>
                    <a:lnTo>
                      <a:pt x="5791" y="7726"/>
                    </a:lnTo>
                    <a:lnTo>
                      <a:pt x="5943" y="7928"/>
                    </a:lnTo>
                    <a:lnTo>
                      <a:pt x="6019" y="8016"/>
                    </a:lnTo>
                    <a:lnTo>
                      <a:pt x="6107" y="8105"/>
                    </a:lnTo>
                    <a:lnTo>
                      <a:pt x="6208" y="8193"/>
                    </a:lnTo>
                    <a:lnTo>
                      <a:pt x="6322" y="8282"/>
                    </a:lnTo>
                    <a:lnTo>
                      <a:pt x="6461" y="8358"/>
                    </a:lnTo>
                    <a:lnTo>
                      <a:pt x="6600" y="8433"/>
                    </a:lnTo>
                    <a:lnTo>
                      <a:pt x="6752" y="8497"/>
                    </a:lnTo>
                    <a:lnTo>
                      <a:pt x="6916" y="8573"/>
                    </a:lnTo>
                    <a:lnTo>
                      <a:pt x="7283" y="8699"/>
                    </a:lnTo>
                    <a:lnTo>
                      <a:pt x="7675" y="8800"/>
                    </a:lnTo>
                    <a:lnTo>
                      <a:pt x="8092" y="8901"/>
                    </a:lnTo>
                    <a:lnTo>
                      <a:pt x="8535" y="8977"/>
                    </a:lnTo>
                    <a:lnTo>
                      <a:pt x="8990" y="9053"/>
                    </a:lnTo>
                    <a:lnTo>
                      <a:pt x="9457" y="9104"/>
                    </a:lnTo>
                    <a:lnTo>
                      <a:pt x="9925" y="9154"/>
                    </a:lnTo>
                    <a:lnTo>
                      <a:pt x="10393" y="9192"/>
                    </a:lnTo>
                    <a:lnTo>
                      <a:pt x="10848" y="9205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5" y="9205"/>
                    </a:lnTo>
                    <a:lnTo>
                      <a:pt x="12934" y="9179"/>
                    </a:lnTo>
                    <a:lnTo>
                      <a:pt x="13819" y="9154"/>
                    </a:lnTo>
                    <a:lnTo>
                      <a:pt x="14742" y="9116"/>
                    </a:lnTo>
                    <a:lnTo>
                      <a:pt x="15197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9"/>
                    </a:lnTo>
                    <a:lnTo>
                      <a:pt x="17346" y="8800"/>
                    </a:lnTo>
                    <a:lnTo>
                      <a:pt x="17713" y="8699"/>
                    </a:lnTo>
                    <a:lnTo>
                      <a:pt x="18042" y="8573"/>
                    </a:lnTo>
                    <a:lnTo>
                      <a:pt x="18206" y="8509"/>
                    </a:lnTo>
                    <a:lnTo>
                      <a:pt x="18345" y="8433"/>
                    </a:lnTo>
                    <a:lnTo>
                      <a:pt x="18484" y="8358"/>
                    </a:lnTo>
                    <a:lnTo>
                      <a:pt x="18611" y="8269"/>
                    </a:lnTo>
                    <a:lnTo>
                      <a:pt x="18661" y="8219"/>
                    </a:lnTo>
                    <a:lnTo>
                      <a:pt x="18712" y="8181"/>
                    </a:lnTo>
                    <a:lnTo>
                      <a:pt x="18750" y="8130"/>
                    </a:lnTo>
                    <a:lnTo>
                      <a:pt x="18775" y="8079"/>
                    </a:lnTo>
                    <a:lnTo>
                      <a:pt x="18800" y="8016"/>
                    </a:lnTo>
                    <a:lnTo>
                      <a:pt x="18813" y="7966"/>
                    </a:lnTo>
                    <a:lnTo>
                      <a:pt x="18813" y="7915"/>
                    </a:lnTo>
                    <a:lnTo>
                      <a:pt x="18813" y="7852"/>
                    </a:lnTo>
                    <a:lnTo>
                      <a:pt x="18788" y="7726"/>
                    </a:lnTo>
                    <a:lnTo>
                      <a:pt x="18737" y="7599"/>
                    </a:lnTo>
                    <a:lnTo>
                      <a:pt x="18661" y="7473"/>
                    </a:lnTo>
                    <a:lnTo>
                      <a:pt x="18547" y="7334"/>
                    </a:lnTo>
                    <a:lnTo>
                      <a:pt x="18421" y="7195"/>
                    </a:lnTo>
                    <a:lnTo>
                      <a:pt x="18269" y="7043"/>
                    </a:lnTo>
                    <a:lnTo>
                      <a:pt x="18105" y="6904"/>
                    </a:lnTo>
                    <a:lnTo>
                      <a:pt x="17915" y="6752"/>
                    </a:lnTo>
                    <a:lnTo>
                      <a:pt x="17726" y="6600"/>
                    </a:lnTo>
                    <a:lnTo>
                      <a:pt x="17511" y="6449"/>
                    </a:lnTo>
                    <a:lnTo>
                      <a:pt x="17043" y="6145"/>
                    </a:lnTo>
                    <a:lnTo>
                      <a:pt x="16537" y="5842"/>
                    </a:lnTo>
                    <a:lnTo>
                      <a:pt x="16019" y="5551"/>
                    </a:lnTo>
                    <a:lnTo>
                      <a:pt x="15501" y="5260"/>
                    </a:lnTo>
                    <a:lnTo>
                      <a:pt x="14970" y="5007"/>
                    </a:lnTo>
                    <a:lnTo>
                      <a:pt x="14477" y="4767"/>
                    </a:lnTo>
                    <a:lnTo>
                      <a:pt x="14009" y="4552"/>
                    </a:lnTo>
                    <a:lnTo>
                      <a:pt x="13592" y="4375"/>
                    </a:lnTo>
                    <a:lnTo>
                      <a:pt x="13238" y="4224"/>
                    </a:lnTo>
                    <a:lnTo>
                      <a:pt x="12934" y="4110"/>
                    </a:lnTo>
                    <a:lnTo>
                      <a:pt x="12656" y="3983"/>
                    </a:lnTo>
                    <a:lnTo>
                      <a:pt x="12416" y="3870"/>
                    </a:lnTo>
                    <a:lnTo>
                      <a:pt x="12188" y="3756"/>
                    </a:lnTo>
                    <a:lnTo>
                      <a:pt x="11999" y="3642"/>
                    </a:lnTo>
                    <a:lnTo>
                      <a:pt x="11834" y="3541"/>
                    </a:lnTo>
                    <a:lnTo>
                      <a:pt x="11569" y="3351"/>
                    </a:lnTo>
                    <a:lnTo>
                      <a:pt x="11379" y="3199"/>
                    </a:lnTo>
                    <a:lnTo>
                      <a:pt x="11265" y="3086"/>
                    </a:lnTo>
                    <a:lnTo>
                      <a:pt x="11202" y="3010"/>
                    </a:lnTo>
                    <a:lnTo>
                      <a:pt x="11177" y="2985"/>
                    </a:lnTo>
                    <a:lnTo>
                      <a:pt x="11050" y="2997"/>
                    </a:lnTo>
                    <a:lnTo>
                      <a:pt x="10658" y="3060"/>
                    </a:lnTo>
                    <a:lnTo>
                      <a:pt x="10064" y="3124"/>
                    </a:lnTo>
                    <a:lnTo>
                      <a:pt x="9698" y="3162"/>
                    </a:lnTo>
                    <a:lnTo>
                      <a:pt x="9280" y="3174"/>
                    </a:lnTo>
                    <a:lnTo>
                      <a:pt x="8838" y="3199"/>
                    </a:lnTo>
                    <a:lnTo>
                      <a:pt x="8345" y="3199"/>
                    </a:lnTo>
                    <a:lnTo>
                      <a:pt x="7839" y="3187"/>
                    </a:lnTo>
                    <a:lnTo>
                      <a:pt x="7296" y="3162"/>
                    </a:lnTo>
                    <a:lnTo>
                      <a:pt x="6727" y="3111"/>
                    </a:lnTo>
                    <a:lnTo>
                      <a:pt x="6158" y="3035"/>
                    </a:lnTo>
                    <a:lnTo>
                      <a:pt x="5564" y="2934"/>
                    </a:lnTo>
                    <a:lnTo>
                      <a:pt x="4957" y="2808"/>
                    </a:lnTo>
                    <a:lnTo>
                      <a:pt x="4653" y="2732"/>
                    </a:lnTo>
                    <a:lnTo>
                      <a:pt x="4375" y="2643"/>
                    </a:lnTo>
                    <a:lnTo>
                      <a:pt x="4097" y="2555"/>
                    </a:lnTo>
                    <a:lnTo>
                      <a:pt x="3844" y="2466"/>
                    </a:lnTo>
                    <a:lnTo>
                      <a:pt x="3604" y="2365"/>
                    </a:lnTo>
                    <a:lnTo>
                      <a:pt x="3364" y="2264"/>
                    </a:lnTo>
                    <a:lnTo>
                      <a:pt x="3149" y="2150"/>
                    </a:lnTo>
                    <a:lnTo>
                      <a:pt x="2934" y="2049"/>
                    </a:lnTo>
                    <a:lnTo>
                      <a:pt x="2744" y="1935"/>
                    </a:lnTo>
                    <a:lnTo>
                      <a:pt x="2555" y="1821"/>
                    </a:lnTo>
                    <a:lnTo>
                      <a:pt x="2213" y="1581"/>
                    </a:lnTo>
                    <a:lnTo>
                      <a:pt x="1923" y="1354"/>
                    </a:lnTo>
                    <a:lnTo>
                      <a:pt x="1657" y="1113"/>
                    </a:lnTo>
                    <a:lnTo>
                      <a:pt x="1442" y="899"/>
                    </a:lnTo>
                    <a:lnTo>
                      <a:pt x="1265" y="684"/>
                    </a:lnTo>
                    <a:lnTo>
                      <a:pt x="1113" y="507"/>
                    </a:lnTo>
                    <a:lnTo>
                      <a:pt x="1000" y="342"/>
                    </a:lnTo>
                    <a:lnTo>
                      <a:pt x="911" y="203"/>
                    </a:lnTo>
                    <a:lnTo>
                      <a:pt x="848" y="8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3"/>
              <p:cNvSpPr/>
              <p:nvPr/>
            </p:nvSpPr>
            <p:spPr>
              <a:xfrm>
                <a:off x="1158569" y="3042728"/>
                <a:ext cx="284323" cy="640126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52658" extrusionOk="0">
                    <a:moveTo>
                      <a:pt x="1922" y="1"/>
                    </a:moveTo>
                    <a:lnTo>
                      <a:pt x="0" y="11303"/>
                    </a:lnTo>
                    <a:lnTo>
                      <a:pt x="13363" y="15298"/>
                    </a:lnTo>
                    <a:lnTo>
                      <a:pt x="13376" y="15374"/>
                    </a:lnTo>
                    <a:lnTo>
                      <a:pt x="13414" y="15640"/>
                    </a:lnTo>
                    <a:lnTo>
                      <a:pt x="13464" y="16158"/>
                    </a:lnTo>
                    <a:lnTo>
                      <a:pt x="13490" y="16537"/>
                    </a:lnTo>
                    <a:lnTo>
                      <a:pt x="13502" y="16993"/>
                    </a:lnTo>
                    <a:lnTo>
                      <a:pt x="13515" y="17549"/>
                    </a:lnTo>
                    <a:lnTo>
                      <a:pt x="13515" y="18206"/>
                    </a:lnTo>
                    <a:lnTo>
                      <a:pt x="13502" y="18965"/>
                    </a:lnTo>
                    <a:lnTo>
                      <a:pt x="13477" y="19850"/>
                    </a:lnTo>
                    <a:lnTo>
                      <a:pt x="13452" y="20861"/>
                    </a:lnTo>
                    <a:lnTo>
                      <a:pt x="13389" y="21999"/>
                    </a:lnTo>
                    <a:lnTo>
                      <a:pt x="13325" y="23276"/>
                    </a:lnTo>
                    <a:lnTo>
                      <a:pt x="13237" y="24704"/>
                    </a:lnTo>
                    <a:lnTo>
                      <a:pt x="13186" y="25602"/>
                    </a:lnTo>
                    <a:lnTo>
                      <a:pt x="13161" y="26550"/>
                    </a:lnTo>
                    <a:lnTo>
                      <a:pt x="13148" y="27536"/>
                    </a:lnTo>
                    <a:lnTo>
                      <a:pt x="13161" y="28560"/>
                    </a:lnTo>
                    <a:lnTo>
                      <a:pt x="13186" y="29610"/>
                    </a:lnTo>
                    <a:lnTo>
                      <a:pt x="13237" y="30697"/>
                    </a:lnTo>
                    <a:lnTo>
                      <a:pt x="13287" y="31784"/>
                    </a:lnTo>
                    <a:lnTo>
                      <a:pt x="13363" y="32897"/>
                    </a:lnTo>
                    <a:lnTo>
                      <a:pt x="13452" y="34022"/>
                    </a:lnTo>
                    <a:lnTo>
                      <a:pt x="13540" y="35160"/>
                    </a:lnTo>
                    <a:lnTo>
                      <a:pt x="13641" y="36285"/>
                    </a:lnTo>
                    <a:lnTo>
                      <a:pt x="13755" y="37410"/>
                    </a:lnTo>
                    <a:lnTo>
                      <a:pt x="14008" y="39635"/>
                    </a:lnTo>
                    <a:lnTo>
                      <a:pt x="14274" y="41797"/>
                    </a:lnTo>
                    <a:lnTo>
                      <a:pt x="14539" y="43833"/>
                    </a:lnTo>
                    <a:lnTo>
                      <a:pt x="14805" y="45729"/>
                    </a:lnTo>
                    <a:lnTo>
                      <a:pt x="15057" y="47436"/>
                    </a:lnTo>
                    <a:lnTo>
                      <a:pt x="15298" y="48928"/>
                    </a:lnTo>
                    <a:lnTo>
                      <a:pt x="15639" y="51064"/>
                    </a:lnTo>
                    <a:lnTo>
                      <a:pt x="15778" y="51848"/>
                    </a:lnTo>
                    <a:lnTo>
                      <a:pt x="15993" y="51911"/>
                    </a:lnTo>
                    <a:lnTo>
                      <a:pt x="16549" y="52076"/>
                    </a:lnTo>
                    <a:lnTo>
                      <a:pt x="17333" y="52278"/>
                    </a:lnTo>
                    <a:lnTo>
                      <a:pt x="17776" y="52379"/>
                    </a:lnTo>
                    <a:lnTo>
                      <a:pt x="18231" y="52480"/>
                    </a:lnTo>
                    <a:lnTo>
                      <a:pt x="18686" y="52556"/>
                    </a:lnTo>
                    <a:lnTo>
                      <a:pt x="19141" y="52619"/>
                    </a:lnTo>
                    <a:lnTo>
                      <a:pt x="19558" y="52644"/>
                    </a:lnTo>
                    <a:lnTo>
                      <a:pt x="19748" y="52657"/>
                    </a:lnTo>
                    <a:lnTo>
                      <a:pt x="19937" y="52644"/>
                    </a:lnTo>
                    <a:lnTo>
                      <a:pt x="20102" y="52632"/>
                    </a:lnTo>
                    <a:lnTo>
                      <a:pt x="20253" y="52607"/>
                    </a:lnTo>
                    <a:lnTo>
                      <a:pt x="20393" y="52569"/>
                    </a:lnTo>
                    <a:lnTo>
                      <a:pt x="20506" y="52518"/>
                    </a:lnTo>
                    <a:lnTo>
                      <a:pt x="20595" y="52455"/>
                    </a:lnTo>
                    <a:lnTo>
                      <a:pt x="20671" y="52379"/>
                    </a:lnTo>
                    <a:lnTo>
                      <a:pt x="20709" y="52290"/>
                    </a:lnTo>
                    <a:lnTo>
                      <a:pt x="20734" y="52177"/>
                    </a:lnTo>
                    <a:lnTo>
                      <a:pt x="20873" y="49787"/>
                    </a:lnTo>
                    <a:lnTo>
                      <a:pt x="21025" y="47474"/>
                    </a:lnTo>
                    <a:lnTo>
                      <a:pt x="21189" y="45236"/>
                    </a:lnTo>
                    <a:lnTo>
                      <a:pt x="21366" y="43087"/>
                    </a:lnTo>
                    <a:lnTo>
                      <a:pt x="21556" y="41013"/>
                    </a:lnTo>
                    <a:lnTo>
                      <a:pt x="21745" y="39028"/>
                    </a:lnTo>
                    <a:lnTo>
                      <a:pt x="21948" y="37107"/>
                    </a:lnTo>
                    <a:lnTo>
                      <a:pt x="22137" y="35248"/>
                    </a:lnTo>
                    <a:lnTo>
                      <a:pt x="22516" y="31759"/>
                    </a:lnTo>
                    <a:lnTo>
                      <a:pt x="22845" y="28535"/>
                    </a:lnTo>
                    <a:lnTo>
                      <a:pt x="22997" y="27018"/>
                    </a:lnTo>
                    <a:lnTo>
                      <a:pt x="23123" y="25564"/>
                    </a:lnTo>
                    <a:lnTo>
                      <a:pt x="23224" y="24161"/>
                    </a:lnTo>
                    <a:lnTo>
                      <a:pt x="23313" y="22821"/>
                    </a:lnTo>
                    <a:lnTo>
                      <a:pt x="23363" y="21531"/>
                    </a:lnTo>
                    <a:lnTo>
                      <a:pt x="23376" y="20899"/>
                    </a:lnTo>
                    <a:lnTo>
                      <a:pt x="23389" y="20292"/>
                    </a:lnTo>
                    <a:lnTo>
                      <a:pt x="23389" y="19685"/>
                    </a:lnTo>
                    <a:lnTo>
                      <a:pt x="23376" y="19104"/>
                    </a:lnTo>
                    <a:lnTo>
                      <a:pt x="23363" y="18522"/>
                    </a:lnTo>
                    <a:lnTo>
                      <a:pt x="23338" y="17966"/>
                    </a:lnTo>
                    <a:lnTo>
                      <a:pt x="23300" y="17410"/>
                    </a:lnTo>
                    <a:lnTo>
                      <a:pt x="23250" y="16866"/>
                    </a:lnTo>
                    <a:lnTo>
                      <a:pt x="23199" y="16348"/>
                    </a:lnTo>
                    <a:lnTo>
                      <a:pt x="23123" y="15817"/>
                    </a:lnTo>
                    <a:lnTo>
                      <a:pt x="23047" y="15311"/>
                    </a:lnTo>
                    <a:lnTo>
                      <a:pt x="22959" y="14818"/>
                    </a:lnTo>
                    <a:lnTo>
                      <a:pt x="22845" y="14325"/>
                    </a:lnTo>
                    <a:lnTo>
                      <a:pt x="22731" y="13845"/>
                    </a:lnTo>
                    <a:lnTo>
                      <a:pt x="22605" y="13377"/>
                    </a:lnTo>
                    <a:lnTo>
                      <a:pt x="22466" y="12922"/>
                    </a:lnTo>
                    <a:lnTo>
                      <a:pt x="22314" y="12467"/>
                    </a:lnTo>
                    <a:lnTo>
                      <a:pt x="22137" y="12024"/>
                    </a:lnTo>
                    <a:lnTo>
                      <a:pt x="21960" y="11594"/>
                    </a:lnTo>
                    <a:lnTo>
                      <a:pt x="21758" y="11177"/>
                    </a:lnTo>
                    <a:lnTo>
                      <a:pt x="21543" y="10760"/>
                    </a:lnTo>
                    <a:lnTo>
                      <a:pt x="21315" y="10343"/>
                    </a:lnTo>
                    <a:lnTo>
                      <a:pt x="21075" y="9951"/>
                    </a:lnTo>
                    <a:lnTo>
                      <a:pt x="20810" y="9546"/>
                    </a:lnTo>
                    <a:lnTo>
                      <a:pt x="20544" y="9167"/>
                    </a:lnTo>
                    <a:lnTo>
                      <a:pt x="20241" y="8788"/>
                    </a:lnTo>
                    <a:lnTo>
                      <a:pt x="19937" y="8408"/>
                    </a:lnTo>
                    <a:lnTo>
                      <a:pt x="19609" y="8042"/>
                    </a:lnTo>
                    <a:lnTo>
                      <a:pt x="19267" y="7688"/>
                    </a:lnTo>
                    <a:lnTo>
                      <a:pt x="18901" y="7321"/>
                    </a:lnTo>
                    <a:lnTo>
                      <a:pt x="18736" y="7169"/>
                    </a:lnTo>
                    <a:lnTo>
                      <a:pt x="18547" y="7018"/>
                    </a:lnTo>
                    <a:lnTo>
                      <a:pt x="18142" y="6702"/>
                    </a:lnTo>
                    <a:lnTo>
                      <a:pt x="17687" y="6398"/>
                    </a:lnTo>
                    <a:lnTo>
                      <a:pt x="17181" y="6082"/>
                    </a:lnTo>
                    <a:lnTo>
                      <a:pt x="16638" y="5753"/>
                    </a:lnTo>
                    <a:lnTo>
                      <a:pt x="16056" y="5437"/>
                    </a:lnTo>
                    <a:lnTo>
                      <a:pt x="15437" y="5121"/>
                    </a:lnTo>
                    <a:lnTo>
                      <a:pt x="14792" y="4805"/>
                    </a:lnTo>
                    <a:lnTo>
                      <a:pt x="14122" y="4489"/>
                    </a:lnTo>
                    <a:lnTo>
                      <a:pt x="13439" y="4186"/>
                    </a:lnTo>
                    <a:lnTo>
                      <a:pt x="12731" y="3882"/>
                    </a:lnTo>
                    <a:lnTo>
                      <a:pt x="12011" y="3579"/>
                    </a:lnTo>
                    <a:lnTo>
                      <a:pt x="11290" y="3288"/>
                    </a:lnTo>
                    <a:lnTo>
                      <a:pt x="10569" y="2997"/>
                    </a:lnTo>
                    <a:lnTo>
                      <a:pt x="9115" y="2441"/>
                    </a:lnTo>
                    <a:lnTo>
                      <a:pt x="7712" y="1923"/>
                    </a:lnTo>
                    <a:lnTo>
                      <a:pt x="6385" y="1455"/>
                    </a:lnTo>
                    <a:lnTo>
                      <a:pt x="5171" y="1038"/>
                    </a:lnTo>
                    <a:lnTo>
                      <a:pt x="4096" y="684"/>
                    </a:lnTo>
                    <a:lnTo>
                      <a:pt x="2516" y="178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3"/>
              <p:cNvSpPr/>
              <p:nvPr/>
            </p:nvSpPr>
            <p:spPr>
              <a:xfrm>
                <a:off x="1421059" y="3667464"/>
                <a:ext cx="136029" cy="80706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6639" extrusionOk="0">
                    <a:moveTo>
                      <a:pt x="3465" y="1"/>
                    </a:moveTo>
                    <a:lnTo>
                      <a:pt x="3060" y="26"/>
                    </a:lnTo>
                    <a:lnTo>
                      <a:pt x="2668" y="77"/>
                    </a:lnTo>
                    <a:lnTo>
                      <a:pt x="2289" y="140"/>
                    </a:lnTo>
                    <a:lnTo>
                      <a:pt x="1935" y="216"/>
                    </a:lnTo>
                    <a:lnTo>
                      <a:pt x="1606" y="279"/>
                    </a:lnTo>
                    <a:lnTo>
                      <a:pt x="1328" y="355"/>
                    </a:lnTo>
                    <a:lnTo>
                      <a:pt x="923" y="481"/>
                    </a:lnTo>
                    <a:lnTo>
                      <a:pt x="772" y="519"/>
                    </a:lnTo>
                    <a:lnTo>
                      <a:pt x="1" y="5222"/>
                    </a:lnTo>
                    <a:lnTo>
                      <a:pt x="291" y="5260"/>
                    </a:lnTo>
                    <a:lnTo>
                      <a:pt x="620" y="5311"/>
                    </a:lnTo>
                    <a:lnTo>
                      <a:pt x="1037" y="5374"/>
                    </a:lnTo>
                    <a:lnTo>
                      <a:pt x="1530" y="5488"/>
                    </a:lnTo>
                    <a:lnTo>
                      <a:pt x="2061" y="5614"/>
                    </a:lnTo>
                    <a:lnTo>
                      <a:pt x="2327" y="5690"/>
                    </a:lnTo>
                    <a:lnTo>
                      <a:pt x="2605" y="5779"/>
                    </a:lnTo>
                    <a:lnTo>
                      <a:pt x="2883" y="5880"/>
                    </a:lnTo>
                    <a:lnTo>
                      <a:pt x="3161" y="5981"/>
                    </a:lnTo>
                    <a:lnTo>
                      <a:pt x="3313" y="6044"/>
                    </a:lnTo>
                    <a:lnTo>
                      <a:pt x="3490" y="6095"/>
                    </a:lnTo>
                    <a:lnTo>
                      <a:pt x="3932" y="6208"/>
                    </a:lnTo>
                    <a:lnTo>
                      <a:pt x="4463" y="6310"/>
                    </a:lnTo>
                    <a:lnTo>
                      <a:pt x="5070" y="6398"/>
                    </a:lnTo>
                    <a:lnTo>
                      <a:pt x="5715" y="6474"/>
                    </a:lnTo>
                    <a:lnTo>
                      <a:pt x="6410" y="6537"/>
                    </a:lnTo>
                    <a:lnTo>
                      <a:pt x="7106" y="6588"/>
                    </a:lnTo>
                    <a:lnTo>
                      <a:pt x="7814" y="6626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1" y="6575"/>
                    </a:lnTo>
                    <a:lnTo>
                      <a:pt x="10241" y="6537"/>
                    </a:lnTo>
                    <a:lnTo>
                      <a:pt x="10469" y="6499"/>
                    </a:lnTo>
                    <a:lnTo>
                      <a:pt x="10671" y="6449"/>
                    </a:lnTo>
                    <a:lnTo>
                      <a:pt x="10835" y="6398"/>
                    </a:lnTo>
                    <a:lnTo>
                      <a:pt x="10974" y="6335"/>
                    </a:lnTo>
                    <a:lnTo>
                      <a:pt x="11075" y="6259"/>
                    </a:lnTo>
                    <a:lnTo>
                      <a:pt x="11126" y="6221"/>
                    </a:lnTo>
                    <a:lnTo>
                      <a:pt x="11151" y="6170"/>
                    </a:lnTo>
                    <a:lnTo>
                      <a:pt x="11176" y="6133"/>
                    </a:lnTo>
                    <a:lnTo>
                      <a:pt x="11189" y="6082"/>
                    </a:lnTo>
                    <a:lnTo>
                      <a:pt x="11189" y="6044"/>
                    </a:lnTo>
                    <a:lnTo>
                      <a:pt x="11189" y="5981"/>
                    </a:lnTo>
                    <a:lnTo>
                      <a:pt x="11151" y="5880"/>
                    </a:lnTo>
                    <a:lnTo>
                      <a:pt x="11075" y="5741"/>
                    </a:lnTo>
                    <a:lnTo>
                      <a:pt x="10987" y="5602"/>
                    </a:lnTo>
                    <a:lnTo>
                      <a:pt x="10873" y="5437"/>
                    </a:lnTo>
                    <a:lnTo>
                      <a:pt x="10734" y="5260"/>
                    </a:lnTo>
                    <a:lnTo>
                      <a:pt x="10582" y="5071"/>
                    </a:lnTo>
                    <a:lnTo>
                      <a:pt x="10203" y="4666"/>
                    </a:lnTo>
                    <a:lnTo>
                      <a:pt x="9786" y="4223"/>
                    </a:lnTo>
                    <a:lnTo>
                      <a:pt x="9305" y="3768"/>
                    </a:lnTo>
                    <a:lnTo>
                      <a:pt x="8812" y="3301"/>
                    </a:lnTo>
                    <a:lnTo>
                      <a:pt x="8307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4" y="519"/>
                    </a:lnTo>
                    <a:lnTo>
                      <a:pt x="5475" y="418"/>
                    </a:lnTo>
                    <a:lnTo>
                      <a:pt x="5323" y="330"/>
                    </a:lnTo>
                    <a:lnTo>
                      <a:pt x="5171" y="254"/>
                    </a:lnTo>
                    <a:lnTo>
                      <a:pt x="5007" y="178"/>
                    </a:lnTo>
                    <a:lnTo>
                      <a:pt x="4830" y="127"/>
                    </a:lnTo>
                    <a:lnTo>
                      <a:pt x="4640" y="77"/>
                    </a:lnTo>
                    <a:lnTo>
                      <a:pt x="4451" y="51"/>
                    </a:lnTo>
                    <a:lnTo>
                      <a:pt x="4261" y="26"/>
                    </a:lnTo>
                    <a:lnTo>
                      <a:pt x="407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3"/>
              <p:cNvSpPr/>
              <p:nvPr/>
            </p:nvSpPr>
            <p:spPr>
              <a:xfrm>
                <a:off x="1416914" y="3696821"/>
                <a:ext cx="228842" cy="112044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9217" extrusionOk="0">
                    <a:moveTo>
                      <a:pt x="809" y="1"/>
                    </a:moveTo>
                    <a:lnTo>
                      <a:pt x="342" y="898"/>
                    </a:lnTo>
                    <a:lnTo>
                      <a:pt x="316" y="974"/>
                    </a:lnTo>
                    <a:lnTo>
                      <a:pt x="240" y="1176"/>
                    </a:lnTo>
                    <a:lnTo>
                      <a:pt x="190" y="1341"/>
                    </a:lnTo>
                    <a:lnTo>
                      <a:pt x="139" y="1530"/>
                    </a:lnTo>
                    <a:lnTo>
                      <a:pt x="101" y="1758"/>
                    </a:lnTo>
                    <a:lnTo>
                      <a:pt x="63" y="2011"/>
                    </a:lnTo>
                    <a:lnTo>
                      <a:pt x="25" y="2314"/>
                    </a:lnTo>
                    <a:lnTo>
                      <a:pt x="13" y="2643"/>
                    </a:lnTo>
                    <a:lnTo>
                      <a:pt x="0" y="3010"/>
                    </a:lnTo>
                    <a:lnTo>
                      <a:pt x="25" y="3401"/>
                    </a:lnTo>
                    <a:lnTo>
                      <a:pt x="63" y="3844"/>
                    </a:lnTo>
                    <a:lnTo>
                      <a:pt x="127" y="4312"/>
                    </a:lnTo>
                    <a:lnTo>
                      <a:pt x="215" y="4817"/>
                    </a:lnTo>
                    <a:lnTo>
                      <a:pt x="342" y="5361"/>
                    </a:lnTo>
                    <a:lnTo>
                      <a:pt x="493" y="5905"/>
                    </a:lnTo>
                    <a:lnTo>
                      <a:pt x="632" y="6385"/>
                    </a:lnTo>
                    <a:lnTo>
                      <a:pt x="759" y="6828"/>
                    </a:lnTo>
                    <a:lnTo>
                      <a:pt x="898" y="7219"/>
                    </a:lnTo>
                    <a:lnTo>
                      <a:pt x="1024" y="7573"/>
                    </a:lnTo>
                    <a:lnTo>
                      <a:pt x="1138" y="7890"/>
                    </a:lnTo>
                    <a:lnTo>
                      <a:pt x="1353" y="8408"/>
                    </a:lnTo>
                    <a:lnTo>
                      <a:pt x="1543" y="8775"/>
                    </a:lnTo>
                    <a:lnTo>
                      <a:pt x="1682" y="9027"/>
                    </a:lnTo>
                    <a:lnTo>
                      <a:pt x="1770" y="9166"/>
                    </a:lnTo>
                    <a:lnTo>
                      <a:pt x="1795" y="9204"/>
                    </a:lnTo>
                    <a:lnTo>
                      <a:pt x="2971" y="8952"/>
                    </a:lnTo>
                    <a:lnTo>
                      <a:pt x="2971" y="5627"/>
                    </a:lnTo>
                    <a:lnTo>
                      <a:pt x="3325" y="5841"/>
                    </a:lnTo>
                    <a:lnTo>
                      <a:pt x="3717" y="6082"/>
                    </a:lnTo>
                    <a:lnTo>
                      <a:pt x="4185" y="6385"/>
                    </a:lnTo>
                    <a:lnTo>
                      <a:pt x="4678" y="6752"/>
                    </a:lnTo>
                    <a:lnTo>
                      <a:pt x="4931" y="6941"/>
                    </a:lnTo>
                    <a:lnTo>
                      <a:pt x="5171" y="7131"/>
                    </a:lnTo>
                    <a:lnTo>
                      <a:pt x="5399" y="7333"/>
                    </a:lnTo>
                    <a:lnTo>
                      <a:pt x="5601" y="7536"/>
                    </a:lnTo>
                    <a:lnTo>
                      <a:pt x="5790" y="7725"/>
                    </a:lnTo>
                    <a:lnTo>
                      <a:pt x="5942" y="7927"/>
                    </a:lnTo>
                    <a:lnTo>
                      <a:pt x="6018" y="8016"/>
                    </a:lnTo>
                    <a:lnTo>
                      <a:pt x="6107" y="8104"/>
                    </a:lnTo>
                    <a:lnTo>
                      <a:pt x="6208" y="8193"/>
                    </a:lnTo>
                    <a:lnTo>
                      <a:pt x="6334" y="8281"/>
                    </a:lnTo>
                    <a:lnTo>
                      <a:pt x="6461" y="8357"/>
                    </a:lnTo>
                    <a:lnTo>
                      <a:pt x="6600" y="8433"/>
                    </a:lnTo>
                    <a:lnTo>
                      <a:pt x="6751" y="8496"/>
                    </a:lnTo>
                    <a:lnTo>
                      <a:pt x="6928" y="8572"/>
                    </a:lnTo>
                    <a:lnTo>
                      <a:pt x="7282" y="8699"/>
                    </a:lnTo>
                    <a:lnTo>
                      <a:pt x="7674" y="8800"/>
                    </a:lnTo>
                    <a:lnTo>
                      <a:pt x="8091" y="8901"/>
                    </a:lnTo>
                    <a:lnTo>
                      <a:pt x="8534" y="8977"/>
                    </a:lnTo>
                    <a:lnTo>
                      <a:pt x="8989" y="9053"/>
                    </a:lnTo>
                    <a:lnTo>
                      <a:pt x="9457" y="9103"/>
                    </a:lnTo>
                    <a:lnTo>
                      <a:pt x="9925" y="9154"/>
                    </a:lnTo>
                    <a:lnTo>
                      <a:pt x="10392" y="9179"/>
                    </a:lnTo>
                    <a:lnTo>
                      <a:pt x="10860" y="9204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4" y="9204"/>
                    </a:lnTo>
                    <a:lnTo>
                      <a:pt x="12933" y="9179"/>
                    </a:lnTo>
                    <a:lnTo>
                      <a:pt x="13818" y="9154"/>
                    </a:lnTo>
                    <a:lnTo>
                      <a:pt x="14741" y="9116"/>
                    </a:lnTo>
                    <a:lnTo>
                      <a:pt x="15196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8"/>
                    </a:lnTo>
                    <a:lnTo>
                      <a:pt x="17346" y="8800"/>
                    </a:lnTo>
                    <a:lnTo>
                      <a:pt x="17712" y="8699"/>
                    </a:lnTo>
                    <a:lnTo>
                      <a:pt x="18054" y="8572"/>
                    </a:lnTo>
                    <a:lnTo>
                      <a:pt x="18205" y="8509"/>
                    </a:lnTo>
                    <a:lnTo>
                      <a:pt x="18344" y="8433"/>
                    </a:lnTo>
                    <a:lnTo>
                      <a:pt x="18484" y="8357"/>
                    </a:lnTo>
                    <a:lnTo>
                      <a:pt x="18610" y="8269"/>
                    </a:lnTo>
                    <a:lnTo>
                      <a:pt x="18661" y="8218"/>
                    </a:lnTo>
                    <a:lnTo>
                      <a:pt x="18711" y="8180"/>
                    </a:lnTo>
                    <a:lnTo>
                      <a:pt x="18749" y="8130"/>
                    </a:lnTo>
                    <a:lnTo>
                      <a:pt x="18774" y="8079"/>
                    </a:lnTo>
                    <a:lnTo>
                      <a:pt x="18800" y="8016"/>
                    </a:lnTo>
                    <a:lnTo>
                      <a:pt x="18812" y="7965"/>
                    </a:lnTo>
                    <a:lnTo>
                      <a:pt x="18825" y="7915"/>
                    </a:lnTo>
                    <a:lnTo>
                      <a:pt x="18812" y="7852"/>
                    </a:lnTo>
                    <a:lnTo>
                      <a:pt x="18787" y="7725"/>
                    </a:lnTo>
                    <a:lnTo>
                      <a:pt x="18736" y="7599"/>
                    </a:lnTo>
                    <a:lnTo>
                      <a:pt x="18661" y="7472"/>
                    </a:lnTo>
                    <a:lnTo>
                      <a:pt x="18547" y="7333"/>
                    </a:lnTo>
                    <a:lnTo>
                      <a:pt x="18420" y="7194"/>
                    </a:lnTo>
                    <a:lnTo>
                      <a:pt x="18269" y="7042"/>
                    </a:lnTo>
                    <a:lnTo>
                      <a:pt x="18104" y="6903"/>
                    </a:lnTo>
                    <a:lnTo>
                      <a:pt x="17927" y="6752"/>
                    </a:lnTo>
                    <a:lnTo>
                      <a:pt x="17725" y="6600"/>
                    </a:lnTo>
                    <a:lnTo>
                      <a:pt x="17510" y="6448"/>
                    </a:lnTo>
                    <a:lnTo>
                      <a:pt x="17042" y="6145"/>
                    </a:lnTo>
                    <a:lnTo>
                      <a:pt x="16549" y="5841"/>
                    </a:lnTo>
                    <a:lnTo>
                      <a:pt x="16018" y="5538"/>
                    </a:lnTo>
                    <a:lnTo>
                      <a:pt x="15500" y="5260"/>
                    </a:lnTo>
                    <a:lnTo>
                      <a:pt x="14969" y="5007"/>
                    </a:lnTo>
                    <a:lnTo>
                      <a:pt x="14476" y="4767"/>
                    </a:lnTo>
                    <a:lnTo>
                      <a:pt x="14008" y="4552"/>
                    </a:lnTo>
                    <a:lnTo>
                      <a:pt x="13591" y="4375"/>
                    </a:lnTo>
                    <a:lnTo>
                      <a:pt x="13237" y="4223"/>
                    </a:lnTo>
                    <a:lnTo>
                      <a:pt x="12933" y="4109"/>
                    </a:lnTo>
                    <a:lnTo>
                      <a:pt x="12655" y="3983"/>
                    </a:lnTo>
                    <a:lnTo>
                      <a:pt x="12415" y="3869"/>
                    </a:lnTo>
                    <a:lnTo>
                      <a:pt x="12188" y="3755"/>
                    </a:lnTo>
                    <a:lnTo>
                      <a:pt x="11998" y="3642"/>
                    </a:lnTo>
                    <a:lnTo>
                      <a:pt x="11834" y="3541"/>
                    </a:lnTo>
                    <a:lnTo>
                      <a:pt x="11568" y="3351"/>
                    </a:lnTo>
                    <a:lnTo>
                      <a:pt x="11378" y="3199"/>
                    </a:lnTo>
                    <a:lnTo>
                      <a:pt x="11265" y="3085"/>
                    </a:lnTo>
                    <a:lnTo>
                      <a:pt x="11201" y="3010"/>
                    </a:lnTo>
                    <a:lnTo>
                      <a:pt x="11176" y="2972"/>
                    </a:lnTo>
                    <a:lnTo>
                      <a:pt x="11050" y="2997"/>
                    </a:lnTo>
                    <a:lnTo>
                      <a:pt x="10670" y="3060"/>
                    </a:lnTo>
                    <a:lnTo>
                      <a:pt x="10064" y="3123"/>
                    </a:lnTo>
                    <a:lnTo>
                      <a:pt x="9697" y="3161"/>
                    </a:lnTo>
                    <a:lnTo>
                      <a:pt x="9280" y="3174"/>
                    </a:lnTo>
                    <a:lnTo>
                      <a:pt x="8837" y="3199"/>
                    </a:lnTo>
                    <a:lnTo>
                      <a:pt x="8344" y="3199"/>
                    </a:lnTo>
                    <a:lnTo>
                      <a:pt x="7839" y="3187"/>
                    </a:lnTo>
                    <a:lnTo>
                      <a:pt x="7295" y="3161"/>
                    </a:lnTo>
                    <a:lnTo>
                      <a:pt x="6739" y="3111"/>
                    </a:lnTo>
                    <a:lnTo>
                      <a:pt x="6157" y="3035"/>
                    </a:lnTo>
                    <a:lnTo>
                      <a:pt x="5563" y="2934"/>
                    </a:lnTo>
                    <a:lnTo>
                      <a:pt x="4956" y="2807"/>
                    </a:lnTo>
                    <a:lnTo>
                      <a:pt x="4653" y="2731"/>
                    </a:lnTo>
                    <a:lnTo>
                      <a:pt x="4374" y="2643"/>
                    </a:lnTo>
                    <a:lnTo>
                      <a:pt x="4109" y="2554"/>
                    </a:lnTo>
                    <a:lnTo>
                      <a:pt x="3844" y="2466"/>
                    </a:lnTo>
                    <a:lnTo>
                      <a:pt x="3603" y="2365"/>
                    </a:lnTo>
                    <a:lnTo>
                      <a:pt x="3363" y="2264"/>
                    </a:lnTo>
                    <a:lnTo>
                      <a:pt x="3148" y="2150"/>
                    </a:lnTo>
                    <a:lnTo>
                      <a:pt x="2933" y="2049"/>
                    </a:lnTo>
                    <a:lnTo>
                      <a:pt x="2744" y="1935"/>
                    </a:lnTo>
                    <a:lnTo>
                      <a:pt x="2554" y="1808"/>
                    </a:lnTo>
                    <a:lnTo>
                      <a:pt x="2213" y="1581"/>
                    </a:lnTo>
                    <a:lnTo>
                      <a:pt x="1922" y="1353"/>
                    </a:lnTo>
                    <a:lnTo>
                      <a:pt x="1656" y="1113"/>
                    </a:lnTo>
                    <a:lnTo>
                      <a:pt x="1441" y="898"/>
                    </a:lnTo>
                    <a:lnTo>
                      <a:pt x="1264" y="683"/>
                    </a:lnTo>
                    <a:lnTo>
                      <a:pt x="1113" y="506"/>
                    </a:lnTo>
                    <a:lnTo>
                      <a:pt x="999" y="329"/>
                    </a:lnTo>
                    <a:lnTo>
                      <a:pt x="910" y="203"/>
                    </a:lnTo>
                    <a:lnTo>
                      <a:pt x="847" y="89"/>
                    </a:lnTo>
                    <a:lnTo>
                      <a:pt x="8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3"/>
              <p:cNvSpPr/>
              <p:nvPr/>
            </p:nvSpPr>
            <p:spPr>
              <a:xfrm>
                <a:off x="1151652" y="3090223"/>
                <a:ext cx="337653" cy="592631"/>
              </a:xfrm>
              <a:custGeom>
                <a:avLst/>
                <a:gdLst/>
                <a:ahLst/>
                <a:cxnLst/>
                <a:rect l="l" t="t" r="r" b="b"/>
                <a:pathLst>
                  <a:path w="27776" h="48751" extrusionOk="0">
                    <a:moveTo>
                      <a:pt x="0" y="1"/>
                    </a:moveTo>
                    <a:lnTo>
                      <a:pt x="114" y="11467"/>
                    </a:lnTo>
                    <a:lnTo>
                      <a:pt x="13970" y="13022"/>
                    </a:lnTo>
                    <a:lnTo>
                      <a:pt x="13995" y="13098"/>
                    </a:lnTo>
                    <a:lnTo>
                      <a:pt x="14084" y="13351"/>
                    </a:lnTo>
                    <a:lnTo>
                      <a:pt x="14223" y="13857"/>
                    </a:lnTo>
                    <a:lnTo>
                      <a:pt x="14312" y="14223"/>
                    </a:lnTo>
                    <a:lnTo>
                      <a:pt x="14413" y="14666"/>
                    </a:lnTo>
                    <a:lnTo>
                      <a:pt x="14514" y="15209"/>
                    </a:lnTo>
                    <a:lnTo>
                      <a:pt x="14640" y="15854"/>
                    </a:lnTo>
                    <a:lnTo>
                      <a:pt x="14767" y="16613"/>
                    </a:lnTo>
                    <a:lnTo>
                      <a:pt x="14893" y="17485"/>
                    </a:lnTo>
                    <a:lnTo>
                      <a:pt x="15045" y="18484"/>
                    </a:lnTo>
                    <a:lnTo>
                      <a:pt x="15197" y="19609"/>
                    </a:lnTo>
                    <a:lnTo>
                      <a:pt x="15348" y="20886"/>
                    </a:lnTo>
                    <a:lnTo>
                      <a:pt x="15513" y="22302"/>
                    </a:lnTo>
                    <a:lnTo>
                      <a:pt x="15626" y="23200"/>
                    </a:lnTo>
                    <a:lnTo>
                      <a:pt x="15765" y="24135"/>
                    </a:lnTo>
                    <a:lnTo>
                      <a:pt x="15942" y="25109"/>
                    </a:lnTo>
                    <a:lnTo>
                      <a:pt x="16132" y="26120"/>
                    </a:lnTo>
                    <a:lnTo>
                      <a:pt x="16347" y="27144"/>
                    </a:lnTo>
                    <a:lnTo>
                      <a:pt x="16575" y="28193"/>
                    </a:lnTo>
                    <a:lnTo>
                      <a:pt x="16827" y="29268"/>
                    </a:lnTo>
                    <a:lnTo>
                      <a:pt x="17106" y="30355"/>
                    </a:lnTo>
                    <a:lnTo>
                      <a:pt x="17384" y="31443"/>
                    </a:lnTo>
                    <a:lnTo>
                      <a:pt x="17674" y="32530"/>
                    </a:lnTo>
                    <a:lnTo>
                      <a:pt x="17978" y="33630"/>
                    </a:lnTo>
                    <a:lnTo>
                      <a:pt x="18294" y="34717"/>
                    </a:lnTo>
                    <a:lnTo>
                      <a:pt x="18926" y="36866"/>
                    </a:lnTo>
                    <a:lnTo>
                      <a:pt x="19571" y="38940"/>
                    </a:lnTo>
                    <a:lnTo>
                      <a:pt x="20203" y="40899"/>
                    </a:lnTo>
                    <a:lnTo>
                      <a:pt x="20797" y="42720"/>
                    </a:lnTo>
                    <a:lnTo>
                      <a:pt x="21353" y="44351"/>
                    </a:lnTo>
                    <a:lnTo>
                      <a:pt x="21846" y="45766"/>
                    </a:lnTo>
                    <a:lnTo>
                      <a:pt x="22567" y="47815"/>
                    </a:lnTo>
                    <a:lnTo>
                      <a:pt x="22845" y="48560"/>
                    </a:lnTo>
                    <a:lnTo>
                      <a:pt x="23060" y="48586"/>
                    </a:lnTo>
                    <a:lnTo>
                      <a:pt x="23642" y="48649"/>
                    </a:lnTo>
                    <a:lnTo>
                      <a:pt x="24451" y="48712"/>
                    </a:lnTo>
                    <a:lnTo>
                      <a:pt x="24906" y="48737"/>
                    </a:lnTo>
                    <a:lnTo>
                      <a:pt x="25374" y="48750"/>
                    </a:lnTo>
                    <a:lnTo>
                      <a:pt x="25842" y="48750"/>
                    </a:lnTo>
                    <a:lnTo>
                      <a:pt x="26284" y="48725"/>
                    </a:lnTo>
                    <a:lnTo>
                      <a:pt x="26701" y="48687"/>
                    </a:lnTo>
                    <a:lnTo>
                      <a:pt x="26891" y="48649"/>
                    </a:lnTo>
                    <a:lnTo>
                      <a:pt x="27068" y="48611"/>
                    </a:lnTo>
                    <a:lnTo>
                      <a:pt x="27232" y="48573"/>
                    </a:lnTo>
                    <a:lnTo>
                      <a:pt x="27384" y="48523"/>
                    </a:lnTo>
                    <a:lnTo>
                      <a:pt x="27510" y="48459"/>
                    </a:lnTo>
                    <a:lnTo>
                      <a:pt x="27611" y="48383"/>
                    </a:lnTo>
                    <a:lnTo>
                      <a:pt x="27687" y="48308"/>
                    </a:lnTo>
                    <a:lnTo>
                      <a:pt x="27751" y="48219"/>
                    </a:lnTo>
                    <a:lnTo>
                      <a:pt x="27776" y="48118"/>
                    </a:lnTo>
                    <a:lnTo>
                      <a:pt x="27776" y="48004"/>
                    </a:lnTo>
                    <a:lnTo>
                      <a:pt x="27485" y="45627"/>
                    </a:lnTo>
                    <a:lnTo>
                      <a:pt x="27232" y="43326"/>
                    </a:lnTo>
                    <a:lnTo>
                      <a:pt x="26992" y="41101"/>
                    </a:lnTo>
                    <a:lnTo>
                      <a:pt x="26790" y="38952"/>
                    </a:lnTo>
                    <a:lnTo>
                      <a:pt x="26613" y="36879"/>
                    </a:lnTo>
                    <a:lnTo>
                      <a:pt x="26448" y="34881"/>
                    </a:lnTo>
                    <a:lnTo>
                      <a:pt x="26297" y="32960"/>
                    </a:lnTo>
                    <a:lnTo>
                      <a:pt x="26158" y="31101"/>
                    </a:lnTo>
                    <a:lnTo>
                      <a:pt x="25905" y="27599"/>
                    </a:lnTo>
                    <a:lnTo>
                      <a:pt x="25665" y="24375"/>
                    </a:lnTo>
                    <a:lnTo>
                      <a:pt x="25538" y="22846"/>
                    </a:lnTo>
                    <a:lnTo>
                      <a:pt x="25399" y="21392"/>
                    </a:lnTo>
                    <a:lnTo>
                      <a:pt x="25260" y="20001"/>
                    </a:lnTo>
                    <a:lnTo>
                      <a:pt x="25096" y="18661"/>
                    </a:lnTo>
                    <a:lnTo>
                      <a:pt x="24919" y="17384"/>
                    </a:lnTo>
                    <a:lnTo>
                      <a:pt x="24830" y="16765"/>
                    </a:lnTo>
                    <a:lnTo>
                      <a:pt x="24729" y="16158"/>
                    </a:lnTo>
                    <a:lnTo>
                      <a:pt x="24615" y="15563"/>
                    </a:lnTo>
                    <a:lnTo>
                      <a:pt x="24501" y="14995"/>
                    </a:lnTo>
                    <a:lnTo>
                      <a:pt x="24388" y="14426"/>
                    </a:lnTo>
                    <a:lnTo>
                      <a:pt x="24261" y="13882"/>
                    </a:lnTo>
                    <a:lnTo>
                      <a:pt x="24122" y="13338"/>
                    </a:lnTo>
                    <a:lnTo>
                      <a:pt x="23983" y="12820"/>
                    </a:lnTo>
                    <a:lnTo>
                      <a:pt x="23831" y="12302"/>
                    </a:lnTo>
                    <a:lnTo>
                      <a:pt x="23667" y="11809"/>
                    </a:lnTo>
                    <a:lnTo>
                      <a:pt x="23503" y="11316"/>
                    </a:lnTo>
                    <a:lnTo>
                      <a:pt x="23326" y="10848"/>
                    </a:lnTo>
                    <a:lnTo>
                      <a:pt x="23136" y="10380"/>
                    </a:lnTo>
                    <a:lnTo>
                      <a:pt x="22934" y="9938"/>
                    </a:lnTo>
                    <a:lnTo>
                      <a:pt x="22731" y="9495"/>
                    </a:lnTo>
                    <a:lnTo>
                      <a:pt x="22504" y="9065"/>
                    </a:lnTo>
                    <a:lnTo>
                      <a:pt x="22276" y="8648"/>
                    </a:lnTo>
                    <a:lnTo>
                      <a:pt x="22036" y="8243"/>
                    </a:lnTo>
                    <a:lnTo>
                      <a:pt x="21771" y="7852"/>
                    </a:lnTo>
                    <a:lnTo>
                      <a:pt x="21505" y="7472"/>
                    </a:lnTo>
                    <a:lnTo>
                      <a:pt x="21214" y="7106"/>
                    </a:lnTo>
                    <a:lnTo>
                      <a:pt x="20924" y="6739"/>
                    </a:lnTo>
                    <a:lnTo>
                      <a:pt x="20608" y="6385"/>
                    </a:lnTo>
                    <a:lnTo>
                      <a:pt x="20291" y="6044"/>
                    </a:lnTo>
                    <a:lnTo>
                      <a:pt x="19950" y="5715"/>
                    </a:lnTo>
                    <a:lnTo>
                      <a:pt x="19596" y="5386"/>
                    </a:lnTo>
                    <a:lnTo>
                      <a:pt x="19217" y="5083"/>
                    </a:lnTo>
                    <a:lnTo>
                      <a:pt x="18825" y="4779"/>
                    </a:lnTo>
                    <a:lnTo>
                      <a:pt x="18420" y="4476"/>
                    </a:lnTo>
                    <a:lnTo>
                      <a:pt x="18003" y="4198"/>
                    </a:lnTo>
                    <a:lnTo>
                      <a:pt x="17814" y="4071"/>
                    </a:lnTo>
                    <a:lnTo>
                      <a:pt x="17599" y="3958"/>
                    </a:lnTo>
                    <a:lnTo>
                      <a:pt x="17143" y="3717"/>
                    </a:lnTo>
                    <a:lnTo>
                      <a:pt x="16638" y="3490"/>
                    </a:lnTo>
                    <a:lnTo>
                      <a:pt x="16094" y="3275"/>
                    </a:lnTo>
                    <a:lnTo>
                      <a:pt x="15500" y="3060"/>
                    </a:lnTo>
                    <a:lnTo>
                      <a:pt x="14868" y="2845"/>
                    </a:lnTo>
                    <a:lnTo>
                      <a:pt x="14210" y="2643"/>
                    </a:lnTo>
                    <a:lnTo>
                      <a:pt x="13515" y="2453"/>
                    </a:lnTo>
                    <a:lnTo>
                      <a:pt x="12807" y="2264"/>
                    </a:lnTo>
                    <a:lnTo>
                      <a:pt x="12074" y="2074"/>
                    </a:lnTo>
                    <a:lnTo>
                      <a:pt x="11328" y="1897"/>
                    </a:lnTo>
                    <a:lnTo>
                      <a:pt x="10569" y="1733"/>
                    </a:lnTo>
                    <a:lnTo>
                      <a:pt x="9798" y="1568"/>
                    </a:lnTo>
                    <a:lnTo>
                      <a:pt x="9027" y="1416"/>
                    </a:lnTo>
                    <a:lnTo>
                      <a:pt x="7510" y="1126"/>
                    </a:lnTo>
                    <a:lnTo>
                      <a:pt x="6043" y="873"/>
                    </a:lnTo>
                    <a:lnTo>
                      <a:pt x="4653" y="645"/>
                    </a:lnTo>
                    <a:lnTo>
                      <a:pt x="3376" y="456"/>
                    </a:lnTo>
                    <a:lnTo>
                      <a:pt x="2251" y="291"/>
                    </a:lnTo>
                    <a:lnTo>
                      <a:pt x="607" y="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>
                <a:off x="806474" y="2560002"/>
                <a:ext cx="285247" cy="467531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38460" extrusionOk="0">
                    <a:moveTo>
                      <a:pt x="9672" y="1"/>
                    </a:moveTo>
                    <a:lnTo>
                      <a:pt x="8863" y="26"/>
                    </a:lnTo>
                    <a:lnTo>
                      <a:pt x="8066" y="64"/>
                    </a:lnTo>
                    <a:lnTo>
                      <a:pt x="7270" y="115"/>
                    </a:lnTo>
                    <a:lnTo>
                      <a:pt x="6498" y="190"/>
                    </a:lnTo>
                    <a:lnTo>
                      <a:pt x="5753" y="279"/>
                    </a:lnTo>
                    <a:lnTo>
                      <a:pt x="5019" y="393"/>
                    </a:lnTo>
                    <a:lnTo>
                      <a:pt x="4324" y="532"/>
                    </a:lnTo>
                    <a:lnTo>
                      <a:pt x="3667" y="683"/>
                    </a:lnTo>
                    <a:lnTo>
                      <a:pt x="3350" y="772"/>
                    </a:lnTo>
                    <a:lnTo>
                      <a:pt x="3047" y="860"/>
                    </a:lnTo>
                    <a:lnTo>
                      <a:pt x="2744" y="962"/>
                    </a:lnTo>
                    <a:lnTo>
                      <a:pt x="2466" y="1063"/>
                    </a:lnTo>
                    <a:lnTo>
                      <a:pt x="2200" y="1164"/>
                    </a:lnTo>
                    <a:lnTo>
                      <a:pt x="1947" y="1290"/>
                    </a:lnTo>
                    <a:lnTo>
                      <a:pt x="1694" y="1404"/>
                    </a:lnTo>
                    <a:lnTo>
                      <a:pt x="1467" y="1531"/>
                    </a:lnTo>
                    <a:lnTo>
                      <a:pt x="1264" y="1670"/>
                    </a:lnTo>
                    <a:lnTo>
                      <a:pt x="1062" y="1809"/>
                    </a:lnTo>
                    <a:lnTo>
                      <a:pt x="873" y="1948"/>
                    </a:lnTo>
                    <a:lnTo>
                      <a:pt x="708" y="2099"/>
                    </a:lnTo>
                    <a:lnTo>
                      <a:pt x="569" y="2264"/>
                    </a:lnTo>
                    <a:lnTo>
                      <a:pt x="430" y="2428"/>
                    </a:lnTo>
                    <a:lnTo>
                      <a:pt x="316" y="2592"/>
                    </a:lnTo>
                    <a:lnTo>
                      <a:pt x="228" y="2769"/>
                    </a:lnTo>
                    <a:lnTo>
                      <a:pt x="152" y="2959"/>
                    </a:lnTo>
                    <a:lnTo>
                      <a:pt x="101" y="3149"/>
                    </a:lnTo>
                    <a:lnTo>
                      <a:pt x="63" y="3351"/>
                    </a:lnTo>
                    <a:lnTo>
                      <a:pt x="38" y="3579"/>
                    </a:lnTo>
                    <a:lnTo>
                      <a:pt x="13" y="3806"/>
                    </a:lnTo>
                    <a:lnTo>
                      <a:pt x="0" y="4046"/>
                    </a:lnTo>
                    <a:lnTo>
                      <a:pt x="0" y="4299"/>
                    </a:lnTo>
                    <a:lnTo>
                      <a:pt x="13" y="4565"/>
                    </a:lnTo>
                    <a:lnTo>
                      <a:pt x="51" y="5134"/>
                    </a:lnTo>
                    <a:lnTo>
                      <a:pt x="114" y="5740"/>
                    </a:lnTo>
                    <a:lnTo>
                      <a:pt x="203" y="6385"/>
                    </a:lnTo>
                    <a:lnTo>
                      <a:pt x="329" y="7055"/>
                    </a:lnTo>
                    <a:lnTo>
                      <a:pt x="468" y="7751"/>
                    </a:lnTo>
                    <a:lnTo>
                      <a:pt x="632" y="8471"/>
                    </a:lnTo>
                    <a:lnTo>
                      <a:pt x="809" y="9217"/>
                    </a:lnTo>
                    <a:lnTo>
                      <a:pt x="1012" y="9963"/>
                    </a:lnTo>
                    <a:lnTo>
                      <a:pt x="1227" y="10722"/>
                    </a:lnTo>
                    <a:lnTo>
                      <a:pt x="1454" y="11493"/>
                    </a:lnTo>
                    <a:lnTo>
                      <a:pt x="1682" y="12264"/>
                    </a:lnTo>
                    <a:lnTo>
                      <a:pt x="2175" y="13781"/>
                    </a:lnTo>
                    <a:lnTo>
                      <a:pt x="2668" y="15260"/>
                    </a:lnTo>
                    <a:lnTo>
                      <a:pt x="3161" y="16651"/>
                    </a:lnTo>
                    <a:lnTo>
                      <a:pt x="3629" y="17915"/>
                    </a:lnTo>
                    <a:lnTo>
                      <a:pt x="4046" y="19040"/>
                    </a:lnTo>
                    <a:lnTo>
                      <a:pt x="4412" y="19963"/>
                    </a:lnTo>
                    <a:lnTo>
                      <a:pt x="4691" y="20671"/>
                    </a:lnTo>
                    <a:lnTo>
                      <a:pt x="4931" y="21278"/>
                    </a:lnTo>
                    <a:lnTo>
                      <a:pt x="6144" y="25539"/>
                    </a:lnTo>
                    <a:lnTo>
                      <a:pt x="5272" y="28409"/>
                    </a:lnTo>
                    <a:lnTo>
                      <a:pt x="5120" y="28623"/>
                    </a:lnTo>
                    <a:lnTo>
                      <a:pt x="4969" y="28851"/>
                    </a:lnTo>
                    <a:lnTo>
                      <a:pt x="4817" y="29104"/>
                    </a:lnTo>
                    <a:lnTo>
                      <a:pt x="4665" y="29357"/>
                    </a:lnTo>
                    <a:lnTo>
                      <a:pt x="4375" y="29926"/>
                    </a:lnTo>
                    <a:lnTo>
                      <a:pt x="4071" y="30520"/>
                    </a:lnTo>
                    <a:lnTo>
                      <a:pt x="3793" y="31139"/>
                    </a:lnTo>
                    <a:lnTo>
                      <a:pt x="3515" y="31771"/>
                    </a:lnTo>
                    <a:lnTo>
                      <a:pt x="3249" y="32404"/>
                    </a:lnTo>
                    <a:lnTo>
                      <a:pt x="3009" y="33023"/>
                    </a:lnTo>
                    <a:lnTo>
                      <a:pt x="2567" y="34174"/>
                    </a:lnTo>
                    <a:lnTo>
                      <a:pt x="2238" y="35122"/>
                    </a:lnTo>
                    <a:lnTo>
                      <a:pt x="2023" y="35767"/>
                    </a:lnTo>
                    <a:lnTo>
                      <a:pt x="1947" y="35994"/>
                    </a:lnTo>
                    <a:lnTo>
                      <a:pt x="2478" y="36120"/>
                    </a:lnTo>
                    <a:lnTo>
                      <a:pt x="3907" y="36437"/>
                    </a:lnTo>
                    <a:lnTo>
                      <a:pt x="4893" y="36651"/>
                    </a:lnTo>
                    <a:lnTo>
                      <a:pt x="6018" y="36879"/>
                    </a:lnTo>
                    <a:lnTo>
                      <a:pt x="7244" y="37132"/>
                    </a:lnTo>
                    <a:lnTo>
                      <a:pt x="8559" y="37385"/>
                    </a:lnTo>
                    <a:lnTo>
                      <a:pt x="9912" y="37625"/>
                    </a:lnTo>
                    <a:lnTo>
                      <a:pt x="11290" y="37853"/>
                    </a:lnTo>
                    <a:lnTo>
                      <a:pt x="12655" y="38055"/>
                    </a:lnTo>
                    <a:lnTo>
                      <a:pt x="13325" y="38143"/>
                    </a:lnTo>
                    <a:lnTo>
                      <a:pt x="13970" y="38232"/>
                    </a:lnTo>
                    <a:lnTo>
                      <a:pt x="14615" y="38308"/>
                    </a:lnTo>
                    <a:lnTo>
                      <a:pt x="15222" y="38358"/>
                    </a:lnTo>
                    <a:lnTo>
                      <a:pt x="15816" y="38409"/>
                    </a:lnTo>
                    <a:lnTo>
                      <a:pt x="16385" y="38447"/>
                    </a:lnTo>
                    <a:lnTo>
                      <a:pt x="16916" y="38459"/>
                    </a:lnTo>
                    <a:lnTo>
                      <a:pt x="17409" y="38459"/>
                    </a:lnTo>
                    <a:lnTo>
                      <a:pt x="17864" y="38447"/>
                    </a:lnTo>
                    <a:lnTo>
                      <a:pt x="18269" y="38409"/>
                    </a:lnTo>
                    <a:lnTo>
                      <a:pt x="18648" y="38371"/>
                    </a:lnTo>
                    <a:lnTo>
                      <a:pt x="19015" y="38308"/>
                    </a:lnTo>
                    <a:lnTo>
                      <a:pt x="19356" y="38244"/>
                    </a:lnTo>
                    <a:lnTo>
                      <a:pt x="19685" y="38181"/>
                    </a:lnTo>
                    <a:lnTo>
                      <a:pt x="19988" y="38105"/>
                    </a:lnTo>
                    <a:lnTo>
                      <a:pt x="20291" y="38017"/>
                    </a:lnTo>
                    <a:lnTo>
                      <a:pt x="20570" y="37928"/>
                    </a:lnTo>
                    <a:lnTo>
                      <a:pt x="20822" y="37840"/>
                    </a:lnTo>
                    <a:lnTo>
                      <a:pt x="21075" y="37751"/>
                    </a:lnTo>
                    <a:lnTo>
                      <a:pt x="21303" y="37650"/>
                    </a:lnTo>
                    <a:lnTo>
                      <a:pt x="21530" y="37549"/>
                    </a:lnTo>
                    <a:lnTo>
                      <a:pt x="21733" y="37448"/>
                    </a:lnTo>
                    <a:lnTo>
                      <a:pt x="22099" y="37246"/>
                    </a:lnTo>
                    <a:lnTo>
                      <a:pt x="22415" y="37031"/>
                    </a:lnTo>
                    <a:lnTo>
                      <a:pt x="22681" y="36828"/>
                    </a:lnTo>
                    <a:lnTo>
                      <a:pt x="22896" y="36639"/>
                    </a:lnTo>
                    <a:lnTo>
                      <a:pt x="23085" y="36462"/>
                    </a:lnTo>
                    <a:lnTo>
                      <a:pt x="23224" y="36310"/>
                    </a:lnTo>
                    <a:lnTo>
                      <a:pt x="23326" y="36184"/>
                    </a:lnTo>
                    <a:lnTo>
                      <a:pt x="23389" y="36083"/>
                    </a:lnTo>
                    <a:lnTo>
                      <a:pt x="23452" y="35994"/>
                    </a:lnTo>
                    <a:lnTo>
                      <a:pt x="21315" y="21392"/>
                    </a:lnTo>
                    <a:lnTo>
                      <a:pt x="21442" y="21139"/>
                    </a:lnTo>
                    <a:lnTo>
                      <a:pt x="21594" y="20836"/>
                    </a:lnTo>
                    <a:lnTo>
                      <a:pt x="21771" y="20431"/>
                    </a:lnTo>
                    <a:lnTo>
                      <a:pt x="21986" y="19938"/>
                    </a:lnTo>
                    <a:lnTo>
                      <a:pt x="22226" y="19369"/>
                    </a:lnTo>
                    <a:lnTo>
                      <a:pt x="22453" y="18724"/>
                    </a:lnTo>
                    <a:lnTo>
                      <a:pt x="22693" y="18016"/>
                    </a:lnTo>
                    <a:lnTo>
                      <a:pt x="22807" y="17637"/>
                    </a:lnTo>
                    <a:lnTo>
                      <a:pt x="22921" y="17258"/>
                    </a:lnTo>
                    <a:lnTo>
                      <a:pt x="23022" y="16866"/>
                    </a:lnTo>
                    <a:lnTo>
                      <a:pt x="23111" y="16461"/>
                    </a:lnTo>
                    <a:lnTo>
                      <a:pt x="23199" y="16057"/>
                    </a:lnTo>
                    <a:lnTo>
                      <a:pt x="23275" y="15640"/>
                    </a:lnTo>
                    <a:lnTo>
                      <a:pt x="23338" y="15222"/>
                    </a:lnTo>
                    <a:lnTo>
                      <a:pt x="23401" y="14793"/>
                    </a:lnTo>
                    <a:lnTo>
                      <a:pt x="23439" y="14375"/>
                    </a:lnTo>
                    <a:lnTo>
                      <a:pt x="23465" y="13945"/>
                    </a:lnTo>
                    <a:lnTo>
                      <a:pt x="23465" y="13516"/>
                    </a:lnTo>
                    <a:lnTo>
                      <a:pt x="23452" y="13098"/>
                    </a:lnTo>
                    <a:lnTo>
                      <a:pt x="23427" y="12669"/>
                    </a:lnTo>
                    <a:lnTo>
                      <a:pt x="23376" y="12264"/>
                    </a:lnTo>
                    <a:lnTo>
                      <a:pt x="23300" y="11847"/>
                    </a:lnTo>
                    <a:lnTo>
                      <a:pt x="23212" y="11442"/>
                    </a:lnTo>
                    <a:lnTo>
                      <a:pt x="22972" y="10633"/>
                    </a:lnTo>
                    <a:lnTo>
                      <a:pt x="22719" y="9786"/>
                    </a:lnTo>
                    <a:lnTo>
                      <a:pt x="22428" y="8926"/>
                    </a:lnTo>
                    <a:lnTo>
                      <a:pt x="22137" y="8054"/>
                    </a:lnTo>
                    <a:lnTo>
                      <a:pt x="21821" y="7194"/>
                    </a:lnTo>
                    <a:lnTo>
                      <a:pt x="21505" y="6347"/>
                    </a:lnTo>
                    <a:lnTo>
                      <a:pt x="20898" y="4742"/>
                    </a:lnTo>
                    <a:lnTo>
                      <a:pt x="20329" y="3351"/>
                    </a:lnTo>
                    <a:lnTo>
                      <a:pt x="19874" y="2239"/>
                    </a:lnTo>
                    <a:lnTo>
                      <a:pt x="19444" y="1240"/>
                    </a:lnTo>
                    <a:lnTo>
                      <a:pt x="19280" y="1164"/>
                    </a:lnTo>
                    <a:lnTo>
                      <a:pt x="19103" y="1088"/>
                    </a:lnTo>
                    <a:lnTo>
                      <a:pt x="18686" y="949"/>
                    </a:lnTo>
                    <a:lnTo>
                      <a:pt x="18218" y="823"/>
                    </a:lnTo>
                    <a:lnTo>
                      <a:pt x="17687" y="696"/>
                    </a:lnTo>
                    <a:lnTo>
                      <a:pt x="17118" y="570"/>
                    </a:lnTo>
                    <a:lnTo>
                      <a:pt x="16499" y="456"/>
                    </a:lnTo>
                    <a:lnTo>
                      <a:pt x="15841" y="367"/>
                    </a:lnTo>
                    <a:lnTo>
                      <a:pt x="15146" y="266"/>
                    </a:lnTo>
                    <a:lnTo>
                      <a:pt x="14413" y="190"/>
                    </a:lnTo>
                    <a:lnTo>
                      <a:pt x="13667" y="127"/>
                    </a:lnTo>
                    <a:lnTo>
                      <a:pt x="12896" y="77"/>
                    </a:lnTo>
                    <a:lnTo>
                      <a:pt x="12099" y="39"/>
                    </a:lnTo>
                    <a:lnTo>
                      <a:pt x="11303" y="13"/>
                    </a:lnTo>
                    <a:lnTo>
                      <a:pt x="104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3"/>
              <p:cNvSpPr/>
              <p:nvPr/>
            </p:nvSpPr>
            <p:spPr>
              <a:xfrm>
                <a:off x="923430" y="2369890"/>
                <a:ext cx="165216" cy="228392"/>
              </a:xfrm>
              <a:custGeom>
                <a:avLst/>
                <a:gdLst/>
                <a:ahLst/>
                <a:cxnLst/>
                <a:rect l="l" t="t" r="r" b="b"/>
                <a:pathLst>
                  <a:path w="13591" h="18788" extrusionOk="0">
                    <a:moveTo>
                      <a:pt x="1151" y="1"/>
                    </a:moveTo>
                    <a:lnTo>
                      <a:pt x="645" y="11506"/>
                    </a:lnTo>
                    <a:lnTo>
                      <a:pt x="51" y="14540"/>
                    </a:lnTo>
                    <a:lnTo>
                      <a:pt x="13" y="14767"/>
                    </a:lnTo>
                    <a:lnTo>
                      <a:pt x="0" y="15008"/>
                    </a:lnTo>
                    <a:lnTo>
                      <a:pt x="0" y="15235"/>
                    </a:lnTo>
                    <a:lnTo>
                      <a:pt x="38" y="15463"/>
                    </a:lnTo>
                    <a:lnTo>
                      <a:pt x="76" y="15690"/>
                    </a:lnTo>
                    <a:lnTo>
                      <a:pt x="152" y="15905"/>
                    </a:lnTo>
                    <a:lnTo>
                      <a:pt x="240" y="16120"/>
                    </a:lnTo>
                    <a:lnTo>
                      <a:pt x="342" y="16322"/>
                    </a:lnTo>
                    <a:lnTo>
                      <a:pt x="455" y="16512"/>
                    </a:lnTo>
                    <a:lnTo>
                      <a:pt x="594" y="16689"/>
                    </a:lnTo>
                    <a:lnTo>
                      <a:pt x="746" y="16866"/>
                    </a:lnTo>
                    <a:lnTo>
                      <a:pt x="923" y="17018"/>
                    </a:lnTo>
                    <a:lnTo>
                      <a:pt x="1100" y="17157"/>
                    </a:lnTo>
                    <a:lnTo>
                      <a:pt x="1302" y="17283"/>
                    </a:lnTo>
                    <a:lnTo>
                      <a:pt x="1505" y="17397"/>
                    </a:lnTo>
                    <a:lnTo>
                      <a:pt x="1732" y="17486"/>
                    </a:lnTo>
                    <a:lnTo>
                      <a:pt x="5462" y="18788"/>
                    </a:lnTo>
                    <a:lnTo>
                      <a:pt x="6182" y="14679"/>
                    </a:lnTo>
                    <a:lnTo>
                      <a:pt x="6359" y="14692"/>
                    </a:lnTo>
                    <a:lnTo>
                      <a:pt x="6827" y="14704"/>
                    </a:lnTo>
                    <a:lnTo>
                      <a:pt x="7143" y="14692"/>
                    </a:lnTo>
                    <a:lnTo>
                      <a:pt x="7522" y="14679"/>
                    </a:lnTo>
                    <a:lnTo>
                      <a:pt x="7927" y="14641"/>
                    </a:lnTo>
                    <a:lnTo>
                      <a:pt x="8369" y="14578"/>
                    </a:lnTo>
                    <a:lnTo>
                      <a:pt x="8825" y="14502"/>
                    </a:lnTo>
                    <a:lnTo>
                      <a:pt x="9305" y="14388"/>
                    </a:lnTo>
                    <a:lnTo>
                      <a:pt x="9545" y="14325"/>
                    </a:lnTo>
                    <a:lnTo>
                      <a:pt x="9785" y="14249"/>
                    </a:lnTo>
                    <a:lnTo>
                      <a:pt x="10026" y="14173"/>
                    </a:lnTo>
                    <a:lnTo>
                      <a:pt x="10253" y="14072"/>
                    </a:lnTo>
                    <a:lnTo>
                      <a:pt x="10493" y="13971"/>
                    </a:lnTo>
                    <a:lnTo>
                      <a:pt x="10721" y="13857"/>
                    </a:lnTo>
                    <a:lnTo>
                      <a:pt x="10936" y="13743"/>
                    </a:lnTo>
                    <a:lnTo>
                      <a:pt x="11163" y="13604"/>
                    </a:lnTo>
                    <a:lnTo>
                      <a:pt x="11366" y="13453"/>
                    </a:lnTo>
                    <a:lnTo>
                      <a:pt x="11568" y="13301"/>
                    </a:lnTo>
                    <a:lnTo>
                      <a:pt x="11758" y="13124"/>
                    </a:lnTo>
                    <a:lnTo>
                      <a:pt x="11935" y="12934"/>
                    </a:lnTo>
                    <a:lnTo>
                      <a:pt x="12023" y="12833"/>
                    </a:lnTo>
                    <a:lnTo>
                      <a:pt x="12099" y="12719"/>
                    </a:lnTo>
                    <a:lnTo>
                      <a:pt x="12188" y="12606"/>
                    </a:lnTo>
                    <a:lnTo>
                      <a:pt x="12263" y="12466"/>
                    </a:lnTo>
                    <a:lnTo>
                      <a:pt x="12402" y="12176"/>
                    </a:lnTo>
                    <a:lnTo>
                      <a:pt x="12542" y="11847"/>
                    </a:lnTo>
                    <a:lnTo>
                      <a:pt x="12655" y="11480"/>
                    </a:lnTo>
                    <a:lnTo>
                      <a:pt x="12769" y="11101"/>
                    </a:lnTo>
                    <a:lnTo>
                      <a:pt x="12883" y="10684"/>
                    </a:lnTo>
                    <a:lnTo>
                      <a:pt x="12971" y="10241"/>
                    </a:lnTo>
                    <a:lnTo>
                      <a:pt x="13060" y="9786"/>
                    </a:lnTo>
                    <a:lnTo>
                      <a:pt x="13136" y="9319"/>
                    </a:lnTo>
                    <a:lnTo>
                      <a:pt x="13212" y="8825"/>
                    </a:lnTo>
                    <a:lnTo>
                      <a:pt x="13275" y="8332"/>
                    </a:lnTo>
                    <a:lnTo>
                      <a:pt x="13376" y="7321"/>
                    </a:lnTo>
                    <a:lnTo>
                      <a:pt x="13452" y="6322"/>
                    </a:lnTo>
                    <a:lnTo>
                      <a:pt x="13515" y="5336"/>
                    </a:lnTo>
                    <a:lnTo>
                      <a:pt x="13553" y="4401"/>
                    </a:lnTo>
                    <a:lnTo>
                      <a:pt x="13578" y="3541"/>
                    </a:lnTo>
                    <a:lnTo>
                      <a:pt x="13591" y="2770"/>
                    </a:lnTo>
                    <a:lnTo>
                      <a:pt x="13591" y="1657"/>
                    </a:lnTo>
                    <a:lnTo>
                      <a:pt x="13591" y="1240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3"/>
              <p:cNvSpPr/>
              <p:nvPr/>
            </p:nvSpPr>
            <p:spPr>
              <a:xfrm>
                <a:off x="966463" y="2517589"/>
                <a:ext cx="32129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4236" extrusionOk="0">
                    <a:moveTo>
                      <a:pt x="25" y="0"/>
                    </a:moveTo>
                    <a:lnTo>
                      <a:pt x="13" y="140"/>
                    </a:lnTo>
                    <a:lnTo>
                      <a:pt x="0" y="304"/>
                    </a:lnTo>
                    <a:lnTo>
                      <a:pt x="0" y="519"/>
                    </a:lnTo>
                    <a:lnTo>
                      <a:pt x="13" y="772"/>
                    </a:lnTo>
                    <a:lnTo>
                      <a:pt x="38" y="1075"/>
                    </a:lnTo>
                    <a:lnTo>
                      <a:pt x="76" y="1391"/>
                    </a:lnTo>
                    <a:lnTo>
                      <a:pt x="152" y="1732"/>
                    </a:lnTo>
                    <a:lnTo>
                      <a:pt x="202" y="1909"/>
                    </a:lnTo>
                    <a:lnTo>
                      <a:pt x="253" y="2086"/>
                    </a:lnTo>
                    <a:lnTo>
                      <a:pt x="329" y="2263"/>
                    </a:lnTo>
                    <a:lnTo>
                      <a:pt x="405" y="2440"/>
                    </a:lnTo>
                    <a:lnTo>
                      <a:pt x="480" y="2617"/>
                    </a:lnTo>
                    <a:lnTo>
                      <a:pt x="582" y="2794"/>
                    </a:lnTo>
                    <a:lnTo>
                      <a:pt x="695" y="2971"/>
                    </a:lnTo>
                    <a:lnTo>
                      <a:pt x="822" y="3136"/>
                    </a:lnTo>
                    <a:lnTo>
                      <a:pt x="961" y="3300"/>
                    </a:lnTo>
                    <a:lnTo>
                      <a:pt x="1113" y="3464"/>
                    </a:lnTo>
                    <a:lnTo>
                      <a:pt x="1277" y="3616"/>
                    </a:lnTo>
                    <a:lnTo>
                      <a:pt x="1454" y="3755"/>
                    </a:lnTo>
                    <a:lnTo>
                      <a:pt x="1656" y="3894"/>
                    </a:lnTo>
                    <a:lnTo>
                      <a:pt x="1871" y="4021"/>
                    </a:lnTo>
                    <a:lnTo>
                      <a:pt x="2099" y="4135"/>
                    </a:lnTo>
                    <a:lnTo>
                      <a:pt x="2352" y="4236"/>
                    </a:lnTo>
                    <a:lnTo>
                      <a:pt x="2642" y="2529"/>
                    </a:lnTo>
                    <a:lnTo>
                      <a:pt x="2541" y="2491"/>
                    </a:lnTo>
                    <a:lnTo>
                      <a:pt x="2250" y="2339"/>
                    </a:lnTo>
                    <a:lnTo>
                      <a:pt x="1833" y="2124"/>
                    </a:lnTo>
                    <a:lnTo>
                      <a:pt x="1606" y="1973"/>
                    </a:lnTo>
                    <a:lnTo>
                      <a:pt x="1365" y="1821"/>
                    </a:lnTo>
                    <a:lnTo>
                      <a:pt x="1125" y="1644"/>
                    </a:lnTo>
                    <a:lnTo>
                      <a:pt x="885" y="1454"/>
                    </a:lnTo>
                    <a:lnTo>
                      <a:pt x="670" y="1239"/>
                    </a:lnTo>
                    <a:lnTo>
                      <a:pt x="468" y="1024"/>
                    </a:lnTo>
                    <a:lnTo>
                      <a:pt x="379" y="898"/>
                    </a:lnTo>
                    <a:lnTo>
                      <a:pt x="291" y="784"/>
                    </a:lnTo>
                    <a:lnTo>
                      <a:pt x="228" y="658"/>
                    </a:lnTo>
                    <a:lnTo>
                      <a:pt x="164" y="531"/>
                    </a:lnTo>
                    <a:lnTo>
                      <a:pt x="114" y="405"/>
                    </a:lnTo>
                    <a:lnTo>
                      <a:pt x="63" y="279"/>
                    </a:lnTo>
                    <a:lnTo>
                      <a:pt x="38" y="14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3"/>
              <p:cNvSpPr/>
              <p:nvPr/>
            </p:nvSpPr>
            <p:spPr>
              <a:xfrm>
                <a:off x="896382" y="2317180"/>
                <a:ext cx="192264" cy="189042"/>
              </a:xfrm>
              <a:custGeom>
                <a:avLst/>
                <a:gdLst/>
                <a:ahLst/>
                <a:cxnLst/>
                <a:rect l="l" t="t" r="r" b="b"/>
                <a:pathLst>
                  <a:path w="15816" h="15551" extrusionOk="0">
                    <a:moveTo>
                      <a:pt x="7093" y="1"/>
                    </a:moveTo>
                    <a:lnTo>
                      <a:pt x="6612" y="13"/>
                    </a:lnTo>
                    <a:lnTo>
                      <a:pt x="6119" y="51"/>
                    </a:lnTo>
                    <a:lnTo>
                      <a:pt x="5601" y="102"/>
                    </a:lnTo>
                    <a:lnTo>
                      <a:pt x="5095" y="190"/>
                    </a:lnTo>
                    <a:lnTo>
                      <a:pt x="4830" y="241"/>
                    </a:lnTo>
                    <a:lnTo>
                      <a:pt x="4577" y="304"/>
                    </a:lnTo>
                    <a:lnTo>
                      <a:pt x="4311" y="367"/>
                    </a:lnTo>
                    <a:lnTo>
                      <a:pt x="4058" y="443"/>
                    </a:lnTo>
                    <a:lnTo>
                      <a:pt x="3805" y="532"/>
                    </a:lnTo>
                    <a:lnTo>
                      <a:pt x="3553" y="633"/>
                    </a:lnTo>
                    <a:lnTo>
                      <a:pt x="3300" y="746"/>
                    </a:lnTo>
                    <a:lnTo>
                      <a:pt x="3047" y="873"/>
                    </a:lnTo>
                    <a:lnTo>
                      <a:pt x="2807" y="1012"/>
                    </a:lnTo>
                    <a:lnTo>
                      <a:pt x="2579" y="1164"/>
                    </a:lnTo>
                    <a:lnTo>
                      <a:pt x="2339" y="1328"/>
                    </a:lnTo>
                    <a:lnTo>
                      <a:pt x="2124" y="1505"/>
                    </a:lnTo>
                    <a:lnTo>
                      <a:pt x="1909" y="1707"/>
                    </a:lnTo>
                    <a:lnTo>
                      <a:pt x="1694" y="1922"/>
                    </a:lnTo>
                    <a:lnTo>
                      <a:pt x="1492" y="2150"/>
                    </a:lnTo>
                    <a:lnTo>
                      <a:pt x="1302" y="2390"/>
                    </a:lnTo>
                    <a:lnTo>
                      <a:pt x="1113" y="2656"/>
                    </a:lnTo>
                    <a:lnTo>
                      <a:pt x="948" y="2934"/>
                    </a:lnTo>
                    <a:lnTo>
                      <a:pt x="784" y="3237"/>
                    </a:lnTo>
                    <a:lnTo>
                      <a:pt x="632" y="3566"/>
                    </a:lnTo>
                    <a:lnTo>
                      <a:pt x="493" y="3907"/>
                    </a:lnTo>
                    <a:lnTo>
                      <a:pt x="367" y="4261"/>
                    </a:lnTo>
                    <a:lnTo>
                      <a:pt x="253" y="4653"/>
                    </a:lnTo>
                    <a:lnTo>
                      <a:pt x="152" y="5058"/>
                    </a:lnTo>
                    <a:lnTo>
                      <a:pt x="76" y="5487"/>
                    </a:lnTo>
                    <a:lnTo>
                      <a:pt x="25" y="5917"/>
                    </a:lnTo>
                    <a:lnTo>
                      <a:pt x="0" y="6347"/>
                    </a:lnTo>
                    <a:lnTo>
                      <a:pt x="0" y="6790"/>
                    </a:lnTo>
                    <a:lnTo>
                      <a:pt x="13" y="7232"/>
                    </a:lnTo>
                    <a:lnTo>
                      <a:pt x="51" y="7687"/>
                    </a:lnTo>
                    <a:lnTo>
                      <a:pt x="101" y="8130"/>
                    </a:lnTo>
                    <a:lnTo>
                      <a:pt x="177" y="8585"/>
                    </a:lnTo>
                    <a:lnTo>
                      <a:pt x="266" y="9027"/>
                    </a:lnTo>
                    <a:lnTo>
                      <a:pt x="354" y="9470"/>
                    </a:lnTo>
                    <a:lnTo>
                      <a:pt x="468" y="9912"/>
                    </a:lnTo>
                    <a:lnTo>
                      <a:pt x="594" y="10342"/>
                    </a:lnTo>
                    <a:lnTo>
                      <a:pt x="721" y="10772"/>
                    </a:lnTo>
                    <a:lnTo>
                      <a:pt x="860" y="11177"/>
                    </a:lnTo>
                    <a:lnTo>
                      <a:pt x="1011" y="11581"/>
                    </a:lnTo>
                    <a:lnTo>
                      <a:pt x="1151" y="11986"/>
                    </a:lnTo>
                    <a:lnTo>
                      <a:pt x="1454" y="12732"/>
                    </a:lnTo>
                    <a:lnTo>
                      <a:pt x="1757" y="13414"/>
                    </a:lnTo>
                    <a:lnTo>
                      <a:pt x="2048" y="14021"/>
                    </a:lnTo>
                    <a:lnTo>
                      <a:pt x="2314" y="14539"/>
                    </a:lnTo>
                    <a:lnTo>
                      <a:pt x="2541" y="14969"/>
                    </a:lnTo>
                    <a:lnTo>
                      <a:pt x="2718" y="15285"/>
                    </a:lnTo>
                    <a:lnTo>
                      <a:pt x="2883" y="15551"/>
                    </a:lnTo>
                    <a:lnTo>
                      <a:pt x="4842" y="13983"/>
                    </a:lnTo>
                    <a:lnTo>
                      <a:pt x="4792" y="13971"/>
                    </a:lnTo>
                    <a:lnTo>
                      <a:pt x="4665" y="13920"/>
                    </a:lnTo>
                    <a:lnTo>
                      <a:pt x="4577" y="13869"/>
                    </a:lnTo>
                    <a:lnTo>
                      <a:pt x="4476" y="13806"/>
                    </a:lnTo>
                    <a:lnTo>
                      <a:pt x="4374" y="13730"/>
                    </a:lnTo>
                    <a:lnTo>
                      <a:pt x="4261" y="13629"/>
                    </a:lnTo>
                    <a:lnTo>
                      <a:pt x="4147" y="13503"/>
                    </a:lnTo>
                    <a:lnTo>
                      <a:pt x="4020" y="13364"/>
                    </a:lnTo>
                    <a:lnTo>
                      <a:pt x="3907" y="13187"/>
                    </a:lnTo>
                    <a:lnTo>
                      <a:pt x="3793" y="12997"/>
                    </a:lnTo>
                    <a:lnTo>
                      <a:pt x="3692" y="12770"/>
                    </a:lnTo>
                    <a:lnTo>
                      <a:pt x="3591" y="12504"/>
                    </a:lnTo>
                    <a:lnTo>
                      <a:pt x="3502" y="12213"/>
                    </a:lnTo>
                    <a:lnTo>
                      <a:pt x="3439" y="11885"/>
                    </a:lnTo>
                    <a:lnTo>
                      <a:pt x="3401" y="11682"/>
                    </a:lnTo>
                    <a:lnTo>
                      <a:pt x="3388" y="11467"/>
                    </a:lnTo>
                    <a:lnTo>
                      <a:pt x="3376" y="11252"/>
                    </a:lnTo>
                    <a:lnTo>
                      <a:pt x="3376" y="11038"/>
                    </a:lnTo>
                    <a:lnTo>
                      <a:pt x="3376" y="10823"/>
                    </a:lnTo>
                    <a:lnTo>
                      <a:pt x="3401" y="10608"/>
                    </a:lnTo>
                    <a:lnTo>
                      <a:pt x="3426" y="10393"/>
                    </a:lnTo>
                    <a:lnTo>
                      <a:pt x="3451" y="10190"/>
                    </a:lnTo>
                    <a:lnTo>
                      <a:pt x="3489" y="9988"/>
                    </a:lnTo>
                    <a:lnTo>
                      <a:pt x="3540" y="9786"/>
                    </a:lnTo>
                    <a:lnTo>
                      <a:pt x="3591" y="9596"/>
                    </a:lnTo>
                    <a:lnTo>
                      <a:pt x="3654" y="9419"/>
                    </a:lnTo>
                    <a:lnTo>
                      <a:pt x="3717" y="9242"/>
                    </a:lnTo>
                    <a:lnTo>
                      <a:pt x="3793" y="9078"/>
                    </a:lnTo>
                    <a:lnTo>
                      <a:pt x="3869" y="8926"/>
                    </a:lnTo>
                    <a:lnTo>
                      <a:pt x="3945" y="8787"/>
                    </a:lnTo>
                    <a:lnTo>
                      <a:pt x="4046" y="8623"/>
                    </a:lnTo>
                    <a:lnTo>
                      <a:pt x="4159" y="8484"/>
                    </a:lnTo>
                    <a:lnTo>
                      <a:pt x="4273" y="8370"/>
                    </a:lnTo>
                    <a:lnTo>
                      <a:pt x="4400" y="8294"/>
                    </a:lnTo>
                    <a:lnTo>
                      <a:pt x="4513" y="8231"/>
                    </a:lnTo>
                    <a:lnTo>
                      <a:pt x="4577" y="8218"/>
                    </a:lnTo>
                    <a:lnTo>
                      <a:pt x="4640" y="8206"/>
                    </a:lnTo>
                    <a:lnTo>
                      <a:pt x="4766" y="8206"/>
                    </a:lnTo>
                    <a:lnTo>
                      <a:pt x="4830" y="8218"/>
                    </a:lnTo>
                    <a:lnTo>
                      <a:pt x="4893" y="8244"/>
                    </a:lnTo>
                    <a:lnTo>
                      <a:pt x="5007" y="8319"/>
                    </a:lnTo>
                    <a:lnTo>
                      <a:pt x="5120" y="8408"/>
                    </a:lnTo>
                    <a:lnTo>
                      <a:pt x="5221" y="8534"/>
                    </a:lnTo>
                    <a:lnTo>
                      <a:pt x="5310" y="8661"/>
                    </a:lnTo>
                    <a:lnTo>
                      <a:pt x="5310" y="8673"/>
                    </a:lnTo>
                    <a:lnTo>
                      <a:pt x="5386" y="8825"/>
                    </a:lnTo>
                    <a:lnTo>
                      <a:pt x="5449" y="8989"/>
                    </a:lnTo>
                    <a:lnTo>
                      <a:pt x="5512" y="9166"/>
                    </a:lnTo>
                    <a:lnTo>
                      <a:pt x="5563" y="9356"/>
                    </a:lnTo>
                    <a:lnTo>
                      <a:pt x="5651" y="9723"/>
                    </a:lnTo>
                    <a:lnTo>
                      <a:pt x="5702" y="10089"/>
                    </a:lnTo>
                    <a:lnTo>
                      <a:pt x="5740" y="10418"/>
                    </a:lnTo>
                    <a:lnTo>
                      <a:pt x="5752" y="10684"/>
                    </a:lnTo>
                    <a:lnTo>
                      <a:pt x="5765" y="10924"/>
                    </a:lnTo>
                    <a:lnTo>
                      <a:pt x="6005" y="10797"/>
                    </a:lnTo>
                    <a:lnTo>
                      <a:pt x="6233" y="10671"/>
                    </a:lnTo>
                    <a:lnTo>
                      <a:pt x="6448" y="10519"/>
                    </a:lnTo>
                    <a:lnTo>
                      <a:pt x="6637" y="10355"/>
                    </a:lnTo>
                    <a:lnTo>
                      <a:pt x="6814" y="10178"/>
                    </a:lnTo>
                    <a:lnTo>
                      <a:pt x="6979" y="9988"/>
                    </a:lnTo>
                    <a:lnTo>
                      <a:pt x="7130" y="9786"/>
                    </a:lnTo>
                    <a:lnTo>
                      <a:pt x="7257" y="9584"/>
                    </a:lnTo>
                    <a:lnTo>
                      <a:pt x="7383" y="9369"/>
                    </a:lnTo>
                    <a:lnTo>
                      <a:pt x="7484" y="9154"/>
                    </a:lnTo>
                    <a:lnTo>
                      <a:pt x="7573" y="8939"/>
                    </a:lnTo>
                    <a:lnTo>
                      <a:pt x="7661" y="8711"/>
                    </a:lnTo>
                    <a:lnTo>
                      <a:pt x="7737" y="8484"/>
                    </a:lnTo>
                    <a:lnTo>
                      <a:pt x="7788" y="8256"/>
                    </a:lnTo>
                    <a:lnTo>
                      <a:pt x="7838" y="8029"/>
                    </a:lnTo>
                    <a:lnTo>
                      <a:pt x="7889" y="7801"/>
                    </a:lnTo>
                    <a:lnTo>
                      <a:pt x="7952" y="7359"/>
                    </a:lnTo>
                    <a:lnTo>
                      <a:pt x="7990" y="6954"/>
                    </a:lnTo>
                    <a:lnTo>
                      <a:pt x="8003" y="6575"/>
                    </a:lnTo>
                    <a:lnTo>
                      <a:pt x="8003" y="6233"/>
                    </a:lnTo>
                    <a:lnTo>
                      <a:pt x="7990" y="5955"/>
                    </a:lnTo>
                    <a:lnTo>
                      <a:pt x="7978" y="5753"/>
                    </a:lnTo>
                    <a:lnTo>
                      <a:pt x="7952" y="5563"/>
                    </a:lnTo>
                    <a:lnTo>
                      <a:pt x="8420" y="5715"/>
                    </a:lnTo>
                    <a:lnTo>
                      <a:pt x="8938" y="5867"/>
                    </a:lnTo>
                    <a:lnTo>
                      <a:pt x="9596" y="6044"/>
                    </a:lnTo>
                    <a:lnTo>
                      <a:pt x="9962" y="6132"/>
                    </a:lnTo>
                    <a:lnTo>
                      <a:pt x="10367" y="6221"/>
                    </a:lnTo>
                    <a:lnTo>
                      <a:pt x="10771" y="6309"/>
                    </a:lnTo>
                    <a:lnTo>
                      <a:pt x="11201" y="6385"/>
                    </a:lnTo>
                    <a:lnTo>
                      <a:pt x="11644" y="6448"/>
                    </a:lnTo>
                    <a:lnTo>
                      <a:pt x="12086" y="6511"/>
                    </a:lnTo>
                    <a:lnTo>
                      <a:pt x="12529" y="6549"/>
                    </a:lnTo>
                    <a:lnTo>
                      <a:pt x="12959" y="6562"/>
                    </a:lnTo>
                    <a:lnTo>
                      <a:pt x="13376" y="6562"/>
                    </a:lnTo>
                    <a:lnTo>
                      <a:pt x="13755" y="6537"/>
                    </a:lnTo>
                    <a:lnTo>
                      <a:pt x="14084" y="6499"/>
                    </a:lnTo>
                    <a:lnTo>
                      <a:pt x="14387" y="6436"/>
                    </a:lnTo>
                    <a:lnTo>
                      <a:pt x="14653" y="6360"/>
                    </a:lnTo>
                    <a:lnTo>
                      <a:pt x="14880" y="6271"/>
                    </a:lnTo>
                    <a:lnTo>
                      <a:pt x="15083" y="6183"/>
                    </a:lnTo>
                    <a:lnTo>
                      <a:pt x="15260" y="6082"/>
                    </a:lnTo>
                    <a:lnTo>
                      <a:pt x="15399" y="5993"/>
                    </a:lnTo>
                    <a:lnTo>
                      <a:pt x="15525" y="5905"/>
                    </a:lnTo>
                    <a:lnTo>
                      <a:pt x="15614" y="5816"/>
                    </a:lnTo>
                    <a:lnTo>
                      <a:pt x="15689" y="5728"/>
                    </a:lnTo>
                    <a:lnTo>
                      <a:pt x="15778" y="5614"/>
                    </a:lnTo>
                    <a:lnTo>
                      <a:pt x="15816" y="5563"/>
                    </a:lnTo>
                    <a:lnTo>
                      <a:pt x="15753" y="5361"/>
                    </a:lnTo>
                    <a:lnTo>
                      <a:pt x="15677" y="5146"/>
                    </a:lnTo>
                    <a:lnTo>
                      <a:pt x="15601" y="4944"/>
                    </a:lnTo>
                    <a:lnTo>
                      <a:pt x="15525" y="4742"/>
                    </a:lnTo>
                    <a:lnTo>
                      <a:pt x="15424" y="4552"/>
                    </a:lnTo>
                    <a:lnTo>
                      <a:pt x="15335" y="4362"/>
                    </a:lnTo>
                    <a:lnTo>
                      <a:pt x="15222" y="4173"/>
                    </a:lnTo>
                    <a:lnTo>
                      <a:pt x="15108" y="3996"/>
                    </a:lnTo>
                    <a:lnTo>
                      <a:pt x="15108" y="3983"/>
                    </a:lnTo>
                    <a:lnTo>
                      <a:pt x="14956" y="3755"/>
                    </a:lnTo>
                    <a:lnTo>
                      <a:pt x="14792" y="3540"/>
                    </a:lnTo>
                    <a:lnTo>
                      <a:pt x="14615" y="3326"/>
                    </a:lnTo>
                    <a:lnTo>
                      <a:pt x="14438" y="3123"/>
                    </a:lnTo>
                    <a:lnTo>
                      <a:pt x="14248" y="2921"/>
                    </a:lnTo>
                    <a:lnTo>
                      <a:pt x="14046" y="2731"/>
                    </a:lnTo>
                    <a:lnTo>
                      <a:pt x="13844" y="2542"/>
                    </a:lnTo>
                    <a:lnTo>
                      <a:pt x="13629" y="2365"/>
                    </a:lnTo>
                    <a:lnTo>
                      <a:pt x="13414" y="2200"/>
                    </a:lnTo>
                    <a:lnTo>
                      <a:pt x="13186" y="2036"/>
                    </a:lnTo>
                    <a:lnTo>
                      <a:pt x="12959" y="1872"/>
                    </a:lnTo>
                    <a:lnTo>
                      <a:pt x="12731" y="1720"/>
                    </a:lnTo>
                    <a:lnTo>
                      <a:pt x="12491" y="1581"/>
                    </a:lnTo>
                    <a:lnTo>
                      <a:pt x="12251" y="1442"/>
                    </a:lnTo>
                    <a:lnTo>
                      <a:pt x="11758" y="1189"/>
                    </a:lnTo>
                    <a:lnTo>
                      <a:pt x="11442" y="1037"/>
                    </a:lnTo>
                    <a:lnTo>
                      <a:pt x="11125" y="898"/>
                    </a:lnTo>
                    <a:lnTo>
                      <a:pt x="10797" y="759"/>
                    </a:lnTo>
                    <a:lnTo>
                      <a:pt x="10481" y="645"/>
                    </a:lnTo>
                    <a:lnTo>
                      <a:pt x="10165" y="532"/>
                    </a:lnTo>
                    <a:lnTo>
                      <a:pt x="9849" y="443"/>
                    </a:lnTo>
                    <a:lnTo>
                      <a:pt x="9545" y="355"/>
                    </a:lnTo>
                    <a:lnTo>
                      <a:pt x="9242" y="266"/>
                    </a:lnTo>
                    <a:lnTo>
                      <a:pt x="8938" y="203"/>
                    </a:lnTo>
                    <a:lnTo>
                      <a:pt x="8648" y="140"/>
                    </a:lnTo>
                    <a:lnTo>
                      <a:pt x="8357" y="102"/>
                    </a:lnTo>
                    <a:lnTo>
                      <a:pt x="8079" y="64"/>
                    </a:lnTo>
                    <a:lnTo>
                      <a:pt x="7813" y="26"/>
                    </a:lnTo>
                    <a:lnTo>
                      <a:pt x="7560" y="13"/>
                    </a:lnTo>
                    <a:lnTo>
                      <a:pt x="7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3"/>
              <p:cNvSpPr/>
              <p:nvPr/>
            </p:nvSpPr>
            <p:spPr>
              <a:xfrm>
                <a:off x="822460" y="2290290"/>
                <a:ext cx="109893" cy="138934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11429" extrusionOk="0">
                    <a:moveTo>
                      <a:pt x="4829" y="0"/>
                    </a:moveTo>
                    <a:lnTo>
                      <a:pt x="4551" y="25"/>
                    </a:lnTo>
                    <a:lnTo>
                      <a:pt x="4273" y="63"/>
                    </a:lnTo>
                    <a:lnTo>
                      <a:pt x="4020" y="114"/>
                    </a:lnTo>
                    <a:lnTo>
                      <a:pt x="3768" y="177"/>
                    </a:lnTo>
                    <a:lnTo>
                      <a:pt x="3540" y="266"/>
                    </a:lnTo>
                    <a:lnTo>
                      <a:pt x="3312" y="367"/>
                    </a:lnTo>
                    <a:lnTo>
                      <a:pt x="3097" y="481"/>
                    </a:lnTo>
                    <a:lnTo>
                      <a:pt x="2895" y="607"/>
                    </a:lnTo>
                    <a:lnTo>
                      <a:pt x="2706" y="759"/>
                    </a:lnTo>
                    <a:lnTo>
                      <a:pt x="2529" y="910"/>
                    </a:lnTo>
                    <a:lnTo>
                      <a:pt x="2364" y="1087"/>
                    </a:lnTo>
                    <a:lnTo>
                      <a:pt x="2212" y="1264"/>
                    </a:lnTo>
                    <a:lnTo>
                      <a:pt x="2061" y="1467"/>
                    </a:lnTo>
                    <a:lnTo>
                      <a:pt x="1934" y="1682"/>
                    </a:lnTo>
                    <a:lnTo>
                      <a:pt x="1808" y="1897"/>
                    </a:lnTo>
                    <a:lnTo>
                      <a:pt x="1694" y="2137"/>
                    </a:lnTo>
                    <a:lnTo>
                      <a:pt x="1593" y="2377"/>
                    </a:lnTo>
                    <a:lnTo>
                      <a:pt x="1505" y="2642"/>
                    </a:lnTo>
                    <a:lnTo>
                      <a:pt x="1416" y="2908"/>
                    </a:lnTo>
                    <a:lnTo>
                      <a:pt x="1353" y="3186"/>
                    </a:lnTo>
                    <a:lnTo>
                      <a:pt x="1290" y="3477"/>
                    </a:lnTo>
                    <a:lnTo>
                      <a:pt x="1239" y="3780"/>
                    </a:lnTo>
                    <a:lnTo>
                      <a:pt x="1201" y="4096"/>
                    </a:lnTo>
                    <a:lnTo>
                      <a:pt x="1163" y="4425"/>
                    </a:lnTo>
                    <a:lnTo>
                      <a:pt x="1138" y="4754"/>
                    </a:lnTo>
                    <a:lnTo>
                      <a:pt x="1125" y="5095"/>
                    </a:lnTo>
                    <a:lnTo>
                      <a:pt x="1125" y="5449"/>
                    </a:lnTo>
                    <a:lnTo>
                      <a:pt x="1138" y="5803"/>
                    </a:lnTo>
                    <a:lnTo>
                      <a:pt x="1151" y="6170"/>
                    </a:lnTo>
                    <a:lnTo>
                      <a:pt x="1176" y="6549"/>
                    </a:lnTo>
                    <a:lnTo>
                      <a:pt x="1201" y="6916"/>
                    </a:lnTo>
                    <a:lnTo>
                      <a:pt x="1214" y="7257"/>
                    </a:lnTo>
                    <a:lnTo>
                      <a:pt x="1226" y="7573"/>
                    </a:lnTo>
                    <a:lnTo>
                      <a:pt x="1226" y="7876"/>
                    </a:lnTo>
                    <a:lnTo>
                      <a:pt x="1214" y="8142"/>
                    </a:lnTo>
                    <a:lnTo>
                      <a:pt x="1188" y="8395"/>
                    </a:lnTo>
                    <a:lnTo>
                      <a:pt x="1163" y="8622"/>
                    </a:lnTo>
                    <a:lnTo>
                      <a:pt x="1125" y="8837"/>
                    </a:lnTo>
                    <a:lnTo>
                      <a:pt x="1087" y="9027"/>
                    </a:lnTo>
                    <a:lnTo>
                      <a:pt x="1049" y="9204"/>
                    </a:lnTo>
                    <a:lnTo>
                      <a:pt x="999" y="9356"/>
                    </a:lnTo>
                    <a:lnTo>
                      <a:pt x="948" y="9495"/>
                    </a:lnTo>
                    <a:lnTo>
                      <a:pt x="885" y="9621"/>
                    </a:lnTo>
                    <a:lnTo>
                      <a:pt x="834" y="9735"/>
                    </a:lnTo>
                    <a:lnTo>
                      <a:pt x="771" y="9823"/>
                    </a:lnTo>
                    <a:lnTo>
                      <a:pt x="708" y="9912"/>
                    </a:lnTo>
                    <a:lnTo>
                      <a:pt x="645" y="9988"/>
                    </a:lnTo>
                    <a:lnTo>
                      <a:pt x="582" y="10038"/>
                    </a:lnTo>
                    <a:lnTo>
                      <a:pt x="455" y="10139"/>
                    </a:lnTo>
                    <a:lnTo>
                      <a:pt x="329" y="10190"/>
                    </a:lnTo>
                    <a:lnTo>
                      <a:pt x="228" y="10228"/>
                    </a:lnTo>
                    <a:lnTo>
                      <a:pt x="126" y="10241"/>
                    </a:lnTo>
                    <a:lnTo>
                      <a:pt x="63" y="10241"/>
                    </a:lnTo>
                    <a:lnTo>
                      <a:pt x="0" y="10228"/>
                    </a:lnTo>
                    <a:lnTo>
                      <a:pt x="38" y="10304"/>
                    </a:lnTo>
                    <a:lnTo>
                      <a:pt x="177" y="10506"/>
                    </a:lnTo>
                    <a:lnTo>
                      <a:pt x="291" y="10632"/>
                    </a:lnTo>
                    <a:lnTo>
                      <a:pt x="417" y="10759"/>
                    </a:lnTo>
                    <a:lnTo>
                      <a:pt x="569" y="10898"/>
                    </a:lnTo>
                    <a:lnTo>
                      <a:pt x="733" y="11037"/>
                    </a:lnTo>
                    <a:lnTo>
                      <a:pt x="923" y="11163"/>
                    </a:lnTo>
                    <a:lnTo>
                      <a:pt x="1138" y="11265"/>
                    </a:lnTo>
                    <a:lnTo>
                      <a:pt x="1252" y="11315"/>
                    </a:lnTo>
                    <a:lnTo>
                      <a:pt x="1378" y="11353"/>
                    </a:lnTo>
                    <a:lnTo>
                      <a:pt x="1505" y="11391"/>
                    </a:lnTo>
                    <a:lnTo>
                      <a:pt x="1631" y="11416"/>
                    </a:lnTo>
                    <a:lnTo>
                      <a:pt x="1770" y="11429"/>
                    </a:lnTo>
                    <a:lnTo>
                      <a:pt x="1909" y="11429"/>
                    </a:lnTo>
                    <a:lnTo>
                      <a:pt x="2048" y="11416"/>
                    </a:lnTo>
                    <a:lnTo>
                      <a:pt x="2200" y="11404"/>
                    </a:lnTo>
                    <a:lnTo>
                      <a:pt x="2352" y="11378"/>
                    </a:lnTo>
                    <a:lnTo>
                      <a:pt x="2516" y="11328"/>
                    </a:lnTo>
                    <a:lnTo>
                      <a:pt x="2680" y="11277"/>
                    </a:lnTo>
                    <a:lnTo>
                      <a:pt x="2845" y="11201"/>
                    </a:lnTo>
                    <a:lnTo>
                      <a:pt x="3022" y="11113"/>
                    </a:lnTo>
                    <a:lnTo>
                      <a:pt x="3186" y="11024"/>
                    </a:lnTo>
                    <a:lnTo>
                      <a:pt x="3363" y="10923"/>
                    </a:lnTo>
                    <a:lnTo>
                      <a:pt x="3527" y="10809"/>
                    </a:lnTo>
                    <a:lnTo>
                      <a:pt x="3692" y="10696"/>
                    </a:lnTo>
                    <a:lnTo>
                      <a:pt x="3843" y="10569"/>
                    </a:lnTo>
                    <a:lnTo>
                      <a:pt x="4008" y="10443"/>
                    </a:lnTo>
                    <a:lnTo>
                      <a:pt x="4159" y="10291"/>
                    </a:lnTo>
                    <a:lnTo>
                      <a:pt x="4311" y="10152"/>
                    </a:lnTo>
                    <a:lnTo>
                      <a:pt x="4450" y="9988"/>
                    </a:lnTo>
                    <a:lnTo>
                      <a:pt x="4589" y="9836"/>
                    </a:lnTo>
                    <a:lnTo>
                      <a:pt x="4716" y="9659"/>
                    </a:lnTo>
                    <a:lnTo>
                      <a:pt x="4829" y="9482"/>
                    </a:lnTo>
                    <a:lnTo>
                      <a:pt x="4943" y="9292"/>
                    </a:lnTo>
                    <a:lnTo>
                      <a:pt x="5057" y="9103"/>
                    </a:lnTo>
                    <a:lnTo>
                      <a:pt x="5146" y="8900"/>
                    </a:lnTo>
                    <a:lnTo>
                      <a:pt x="5234" y="8698"/>
                    </a:lnTo>
                    <a:lnTo>
                      <a:pt x="5310" y="8483"/>
                    </a:lnTo>
                    <a:lnTo>
                      <a:pt x="5373" y="8268"/>
                    </a:lnTo>
                    <a:lnTo>
                      <a:pt x="5424" y="8041"/>
                    </a:lnTo>
                    <a:lnTo>
                      <a:pt x="5462" y="7801"/>
                    </a:lnTo>
                    <a:lnTo>
                      <a:pt x="5500" y="7560"/>
                    </a:lnTo>
                    <a:lnTo>
                      <a:pt x="5512" y="7308"/>
                    </a:lnTo>
                    <a:lnTo>
                      <a:pt x="5512" y="7055"/>
                    </a:lnTo>
                    <a:lnTo>
                      <a:pt x="5500" y="6802"/>
                    </a:lnTo>
                    <a:lnTo>
                      <a:pt x="5462" y="6536"/>
                    </a:lnTo>
                    <a:lnTo>
                      <a:pt x="5424" y="6258"/>
                    </a:lnTo>
                    <a:lnTo>
                      <a:pt x="5360" y="5980"/>
                    </a:lnTo>
                    <a:lnTo>
                      <a:pt x="5285" y="5689"/>
                    </a:lnTo>
                    <a:lnTo>
                      <a:pt x="5196" y="5398"/>
                    </a:lnTo>
                    <a:lnTo>
                      <a:pt x="5082" y="5095"/>
                    </a:lnTo>
                    <a:lnTo>
                      <a:pt x="4943" y="4792"/>
                    </a:lnTo>
                    <a:lnTo>
                      <a:pt x="4817" y="4501"/>
                    </a:lnTo>
                    <a:lnTo>
                      <a:pt x="4728" y="4235"/>
                    </a:lnTo>
                    <a:lnTo>
                      <a:pt x="4665" y="3983"/>
                    </a:lnTo>
                    <a:lnTo>
                      <a:pt x="4640" y="3768"/>
                    </a:lnTo>
                    <a:lnTo>
                      <a:pt x="4640" y="3565"/>
                    </a:lnTo>
                    <a:lnTo>
                      <a:pt x="4665" y="3388"/>
                    </a:lnTo>
                    <a:lnTo>
                      <a:pt x="4703" y="3237"/>
                    </a:lnTo>
                    <a:lnTo>
                      <a:pt x="4779" y="3110"/>
                    </a:lnTo>
                    <a:lnTo>
                      <a:pt x="4867" y="2996"/>
                    </a:lnTo>
                    <a:lnTo>
                      <a:pt x="4969" y="2908"/>
                    </a:lnTo>
                    <a:lnTo>
                      <a:pt x="5095" y="2845"/>
                    </a:lnTo>
                    <a:lnTo>
                      <a:pt x="5234" y="2794"/>
                    </a:lnTo>
                    <a:lnTo>
                      <a:pt x="5386" y="2756"/>
                    </a:lnTo>
                    <a:lnTo>
                      <a:pt x="5550" y="2744"/>
                    </a:lnTo>
                    <a:lnTo>
                      <a:pt x="5727" y="2744"/>
                    </a:lnTo>
                    <a:lnTo>
                      <a:pt x="5904" y="2769"/>
                    </a:lnTo>
                    <a:lnTo>
                      <a:pt x="6081" y="2807"/>
                    </a:lnTo>
                    <a:lnTo>
                      <a:pt x="6271" y="2857"/>
                    </a:lnTo>
                    <a:lnTo>
                      <a:pt x="6460" y="2933"/>
                    </a:lnTo>
                    <a:lnTo>
                      <a:pt x="6650" y="3009"/>
                    </a:lnTo>
                    <a:lnTo>
                      <a:pt x="6840" y="3110"/>
                    </a:lnTo>
                    <a:lnTo>
                      <a:pt x="7017" y="3211"/>
                    </a:lnTo>
                    <a:lnTo>
                      <a:pt x="7194" y="3338"/>
                    </a:lnTo>
                    <a:lnTo>
                      <a:pt x="7371" y="3477"/>
                    </a:lnTo>
                    <a:lnTo>
                      <a:pt x="7522" y="3616"/>
                    </a:lnTo>
                    <a:lnTo>
                      <a:pt x="7674" y="3768"/>
                    </a:lnTo>
                    <a:lnTo>
                      <a:pt x="7813" y="3945"/>
                    </a:lnTo>
                    <a:lnTo>
                      <a:pt x="7927" y="4109"/>
                    </a:lnTo>
                    <a:lnTo>
                      <a:pt x="8041" y="4299"/>
                    </a:lnTo>
                    <a:lnTo>
                      <a:pt x="8117" y="4488"/>
                    </a:lnTo>
                    <a:lnTo>
                      <a:pt x="8180" y="4691"/>
                    </a:lnTo>
                    <a:lnTo>
                      <a:pt x="8230" y="4905"/>
                    </a:lnTo>
                    <a:lnTo>
                      <a:pt x="9039" y="3932"/>
                    </a:lnTo>
                    <a:lnTo>
                      <a:pt x="9014" y="3780"/>
                    </a:lnTo>
                    <a:lnTo>
                      <a:pt x="8989" y="3591"/>
                    </a:lnTo>
                    <a:lnTo>
                      <a:pt x="8938" y="3350"/>
                    </a:lnTo>
                    <a:lnTo>
                      <a:pt x="8875" y="3072"/>
                    </a:lnTo>
                    <a:lnTo>
                      <a:pt x="8774" y="2744"/>
                    </a:lnTo>
                    <a:lnTo>
                      <a:pt x="8648" y="2402"/>
                    </a:lnTo>
                    <a:lnTo>
                      <a:pt x="8572" y="2225"/>
                    </a:lnTo>
                    <a:lnTo>
                      <a:pt x="8483" y="2048"/>
                    </a:lnTo>
                    <a:lnTo>
                      <a:pt x="8382" y="1871"/>
                    </a:lnTo>
                    <a:lnTo>
                      <a:pt x="8281" y="1694"/>
                    </a:lnTo>
                    <a:lnTo>
                      <a:pt x="8167" y="1517"/>
                    </a:lnTo>
                    <a:lnTo>
                      <a:pt x="8041" y="1340"/>
                    </a:lnTo>
                    <a:lnTo>
                      <a:pt x="7902" y="1176"/>
                    </a:lnTo>
                    <a:lnTo>
                      <a:pt x="7750" y="1012"/>
                    </a:lnTo>
                    <a:lnTo>
                      <a:pt x="7573" y="860"/>
                    </a:lnTo>
                    <a:lnTo>
                      <a:pt x="7396" y="708"/>
                    </a:lnTo>
                    <a:lnTo>
                      <a:pt x="7206" y="569"/>
                    </a:lnTo>
                    <a:lnTo>
                      <a:pt x="7004" y="443"/>
                    </a:lnTo>
                    <a:lnTo>
                      <a:pt x="6776" y="341"/>
                    </a:lnTo>
                    <a:lnTo>
                      <a:pt x="6536" y="240"/>
                    </a:lnTo>
                    <a:lnTo>
                      <a:pt x="6283" y="152"/>
                    </a:lnTo>
                    <a:lnTo>
                      <a:pt x="6018" y="89"/>
                    </a:lnTo>
                    <a:lnTo>
                      <a:pt x="5727" y="38"/>
                    </a:lnTo>
                    <a:lnTo>
                      <a:pt x="54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3"/>
              <p:cNvSpPr/>
              <p:nvPr/>
            </p:nvSpPr>
            <p:spPr>
              <a:xfrm>
                <a:off x="802937" y="2994018"/>
                <a:ext cx="432642" cy="235613"/>
              </a:xfrm>
              <a:custGeom>
                <a:avLst/>
                <a:gdLst/>
                <a:ahLst/>
                <a:cxnLst/>
                <a:rect l="l" t="t" r="r" b="b"/>
                <a:pathLst>
                  <a:path w="35590" h="19382" extrusionOk="0">
                    <a:moveTo>
                      <a:pt x="15702" y="0"/>
                    </a:moveTo>
                    <a:lnTo>
                      <a:pt x="13831" y="13"/>
                    </a:lnTo>
                    <a:lnTo>
                      <a:pt x="11935" y="38"/>
                    </a:lnTo>
                    <a:lnTo>
                      <a:pt x="8294" y="114"/>
                    </a:lnTo>
                    <a:lnTo>
                      <a:pt x="5197" y="203"/>
                    </a:lnTo>
                    <a:lnTo>
                      <a:pt x="2238" y="291"/>
                    </a:lnTo>
                    <a:lnTo>
                      <a:pt x="2099" y="531"/>
                    </a:lnTo>
                    <a:lnTo>
                      <a:pt x="1947" y="809"/>
                    </a:lnTo>
                    <a:lnTo>
                      <a:pt x="1758" y="1201"/>
                    </a:lnTo>
                    <a:lnTo>
                      <a:pt x="1530" y="1682"/>
                    </a:lnTo>
                    <a:lnTo>
                      <a:pt x="1290" y="2251"/>
                    </a:lnTo>
                    <a:lnTo>
                      <a:pt x="1037" y="2908"/>
                    </a:lnTo>
                    <a:lnTo>
                      <a:pt x="911" y="3275"/>
                    </a:lnTo>
                    <a:lnTo>
                      <a:pt x="797" y="3641"/>
                    </a:lnTo>
                    <a:lnTo>
                      <a:pt x="671" y="4033"/>
                    </a:lnTo>
                    <a:lnTo>
                      <a:pt x="569" y="4450"/>
                    </a:lnTo>
                    <a:lnTo>
                      <a:pt x="456" y="4880"/>
                    </a:lnTo>
                    <a:lnTo>
                      <a:pt x="354" y="5323"/>
                    </a:lnTo>
                    <a:lnTo>
                      <a:pt x="266" y="5778"/>
                    </a:lnTo>
                    <a:lnTo>
                      <a:pt x="190" y="6246"/>
                    </a:lnTo>
                    <a:lnTo>
                      <a:pt x="127" y="6739"/>
                    </a:lnTo>
                    <a:lnTo>
                      <a:pt x="64" y="7232"/>
                    </a:lnTo>
                    <a:lnTo>
                      <a:pt x="26" y="7738"/>
                    </a:lnTo>
                    <a:lnTo>
                      <a:pt x="13" y="8269"/>
                    </a:lnTo>
                    <a:lnTo>
                      <a:pt x="0" y="8787"/>
                    </a:lnTo>
                    <a:lnTo>
                      <a:pt x="13" y="9330"/>
                    </a:lnTo>
                    <a:lnTo>
                      <a:pt x="51" y="9874"/>
                    </a:lnTo>
                    <a:lnTo>
                      <a:pt x="114" y="10430"/>
                    </a:lnTo>
                    <a:lnTo>
                      <a:pt x="190" y="10999"/>
                    </a:lnTo>
                    <a:lnTo>
                      <a:pt x="291" y="11568"/>
                    </a:lnTo>
                    <a:lnTo>
                      <a:pt x="354" y="11846"/>
                    </a:lnTo>
                    <a:lnTo>
                      <a:pt x="430" y="12124"/>
                    </a:lnTo>
                    <a:lnTo>
                      <a:pt x="506" y="12390"/>
                    </a:lnTo>
                    <a:lnTo>
                      <a:pt x="595" y="12655"/>
                    </a:lnTo>
                    <a:lnTo>
                      <a:pt x="683" y="12921"/>
                    </a:lnTo>
                    <a:lnTo>
                      <a:pt x="784" y="13161"/>
                    </a:lnTo>
                    <a:lnTo>
                      <a:pt x="898" y="13414"/>
                    </a:lnTo>
                    <a:lnTo>
                      <a:pt x="1012" y="13654"/>
                    </a:lnTo>
                    <a:lnTo>
                      <a:pt x="1138" y="13882"/>
                    </a:lnTo>
                    <a:lnTo>
                      <a:pt x="1265" y="14109"/>
                    </a:lnTo>
                    <a:lnTo>
                      <a:pt x="1404" y="14337"/>
                    </a:lnTo>
                    <a:lnTo>
                      <a:pt x="1555" y="14552"/>
                    </a:lnTo>
                    <a:lnTo>
                      <a:pt x="1695" y="14767"/>
                    </a:lnTo>
                    <a:lnTo>
                      <a:pt x="1859" y="14969"/>
                    </a:lnTo>
                    <a:lnTo>
                      <a:pt x="2023" y="15171"/>
                    </a:lnTo>
                    <a:lnTo>
                      <a:pt x="2188" y="15361"/>
                    </a:lnTo>
                    <a:lnTo>
                      <a:pt x="2365" y="15551"/>
                    </a:lnTo>
                    <a:lnTo>
                      <a:pt x="2542" y="15728"/>
                    </a:lnTo>
                    <a:lnTo>
                      <a:pt x="2731" y="15905"/>
                    </a:lnTo>
                    <a:lnTo>
                      <a:pt x="2921" y="16082"/>
                    </a:lnTo>
                    <a:lnTo>
                      <a:pt x="3325" y="16410"/>
                    </a:lnTo>
                    <a:lnTo>
                      <a:pt x="3743" y="16714"/>
                    </a:lnTo>
                    <a:lnTo>
                      <a:pt x="4185" y="17005"/>
                    </a:lnTo>
                    <a:lnTo>
                      <a:pt x="4640" y="17283"/>
                    </a:lnTo>
                    <a:lnTo>
                      <a:pt x="5108" y="17523"/>
                    </a:lnTo>
                    <a:lnTo>
                      <a:pt x="5601" y="17763"/>
                    </a:lnTo>
                    <a:lnTo>
                      <a:pt x="6107" y="17978"/>
                    </a:lnTo>
                    <a:lnTo>
                      <a:pt x="6612" y="18180"/>
                    </a:lnTo>
                    <a:lnTo>
                      <a:pt x="7143" y="18357"/>
                    </a:lnTo>
                    <a:lnTo>
                      <a:pt x="7687" y="18522"/>
                    </a:lnTo>
                    <a:lnTo>
                      <a:pt x="8231" y="18673"/>
                    </a:lnTo>
                    <a:lnTo>
                      <a:pt x="8787" y="18800"/>
                    </a:lnTo>
                    <a:lnTo>
                      <a:pt x="9343" y="18914"/>
                    </a:lnTo>
                    <a:lnTo>
                      <a:pt x="9912" y="19027"/>
                    </a:lnTo>
                    <a:lnTo>
                      <a:pt x="10494" y="19116"/>
                    </a:lnTo>
                    <a:lnTo>
                      <a:pt x="11063" y="19192"/>
                    </a:lnTo>
                    <a:lnTo>
                      <a:pt x="11644" y="19255"/>
                    </a:lnTo>
                    <a:lnTo>
                      <a:pt x="12226" y="19305"/>
                    </a:lnTo>
                    <a:lnTo>
                      <a:pt x="12807" y="19343"/>
                    </a:lnTo>
                    <a:lnTo>
                      <a:pt x="13389" y="19369"/>
                    </a:lnTo>
                    <a:lnTo>
                      <a:pt x="13970" y="19381"/>
                    </a:lnTo>
                    <a:lnTo>
                      <a:pt x="28800" y="19381"/>
                    </a:lnTo>
                    <a:lnTo>
                      <a:pt x="35589" y="4893"/>
                    </a:lnTo>
                    <a:lnTo>
                      <a:pt x="34312" y="4311"/>
                    </a:lnTo>
                    <a:lnTo>
                      <a:pt x="32909" y="3692"/>
                    </a:lnTo>
                    <a:lnTo>
                      <a:pt x="31189" y="2959"/>
                    </a:lnTo>
                    <a:lnTo>
                      <a:pt x="30254" y="2567"/>
                    </a:lnTo>
                    <a:lnTo>
                      <a:pt x="29280" y="2175"/>
                    </a:lnTo>
                    <a:lnTo>
                      <a:pt x="28294" y="1796"/>
                    </a:lnTo>
                    <a:lnTo>
                      <a:pt x="27308" y="1429"/>
                    </a:lnTo>
                    <a:lnTo>
                      <a:pt x="26347" y="1088"/>
                    </a:lnTo>
                    <a:lnTo>
                      <a:pt x="25424" y="771"/>
                    </a:lnTo>
                    <a:lnTo>
                      <a:pt x="24540" y="506"/>
                    </a:lnTo>
                    <a:lnTo>
                      <a:pt x="24135" y="392"/>
                    </a:lnTo>
                    <a:lnTo>
                      <a:pt x="23743" y="291"/>
                    </a:lnTo>
                    <a:lnTo>
                      <a:pt x="23427" y="241"/>
                    </a:lnTo>
                    <a:lnTo>
                      <a:pt x="23035" y="190"/>
                    </a:lnTo>
                    <a:lnTo>
                      <a:pt x="22555" y="139"/>
                    </a:lnTo>
                    <a:lnTo>
                      <a:pt x="22011" y="101"/>
                    </a:lnTo>
                    <a:lnTo>
                      <a:pt x="21392" y="76"/>
                    </a:lnTo>
                    <a:lnTo>
                      <a:pt x="20709" y="51"/>
                    </a:lnTo>
                    <a:lnTo>
                      <a:pt x="19192" y="13"/>
                    </a:lnTo>
                    <a:lnTo>
                      <a:pt x="175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3"/>
              <p:cNvSpPr/>
              <p:nvPr/>
            </p:nvSpPr>
            <p:spPr>
              <a:xfrm>
                <a:off x="1032083" y="2999391"/>
                <a:ext cx="19841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8130" extrusionOk="0">
                    <a:moveTo>
                      <a:pt x="16322" y="1"/>
                    </a:moveTo>
                    <a:lnTo>
                      <a:pt x="0" y="3566"/>
                    </a:lnTo>
                    <a:lnTo>
                      <a:pt x="13629" y="8130"/>
                    </a:lnTo>
                    <a:lnTo>
                      <a:pt x="1632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3"/>
              <p:cNvSpPr/>
              <p:nvPr/>
            </p:nvSpPr>
            <p:spPr>
              <a:xfrm>
                <a:off x="796020" y="2574456"/>
                <a:ext cx="317838" cy="457222"/>
              </a:xfrm>
              <a:custGeom>
                <a:avLst/>
                <a:gdLst/>
                <a:ahLst/>
                <a:cxnLst/>
                <a:rect l="l" t="t" r="r" b="b"/>
                <a:pathLst>
                  <a:path w="26146" h="37612" extrusionOk="0">
                    <a:moveTo>
                      <a:pt x="3844" y="0"/>
                    </a:moveTo>
                    <a:lnTo>
                      <a:pt x="3566" y="13"/>
                    </a:lnTo>
                    <a:lnTo>
                      <a:pt x="3275" y="51"/>
                    </a:lnTo>
                    <a:lnTo>
                      <a:pt x="3009" y="114"/>
                    </a:lnTo>
                    <a:lnTo>
                      <a:pt x="2731" y="190"/>
                    </a:lnTo>
                    <a:lnTo>
                      <a:pt x="2466" y="291"/>
                    </a:lnTo>
                    <a:lnTo>
                      <a:pt x="2213" y="405"/>
                    </a:lnTo>
                    <a:lnTo>
                      <a:pt x="1960" y="531"/>
                    </a:lnTo>
                    <a:lnTo>
                      <a:pt x="1720" y="683"/>
                    </a:lnTo>
                    <a:lnTo>
                      <a:pt x="1492" y="847"/>
                    </a:lnTo>
                    <a:lnTo>
                      <a:pt x="1265" y="1037"/>
                    </a:lnTo>
                    <a:lnTo>
                      <a:pt x="1063" y="1226"/>
                    </a:lnTo>
                    <a:lnTo>
                      <a:pt x="873" y="1441"/>
                    </a:lnTo>
                    <a:lnTo>
                      <a:pt x="696" y="1682"/>
                    </a:lnTo>
                    <a:lnTo>
                      <a:pt x="544" y="1922"/>
                    </a:lnTo>
                    <a:lnTo>
                      <a:pt x="392" y="2175"/>
                    </a:lnTo>
                    <a:lnTo>
                      <a:pt x="279" y="2453"/>
                    </a:lnTo>
                    <a:lnTo>
                      <a:pt x="178" y="2731"/>
                    </a:lnTo>
                    <a:lnTo>
                      <a:pt x="102" y="3034"/>
                    </a:lnTo>
                    <a:lnTo>
                      <a:pt x="38" y="3338"/>
                    </a:lnTo>
                    <a:lnTo>
                      <a:pt x="13" y="3654"/>
                    </a:lnTo>
                    <a:lnTo>
                      <a:pt x="1" y="3983"/>
                    </a:lnTo>
                    <a:lnTo>
                      <a:pt x="127" y="10683"/>
                    </a:lnTo>
                    <a:lnTo>
                      <a:pt x="215" y="14754"/>
                    </a:lnTo>
                    <a:lnTo>
                      <a:pt x="304" y="18901"/>
                    </a:lnTo>
                    <a:lnTo>
                      <a:pt x="405" y="22769"/>
                    </a:lnTo>
                    <a:lnTo>
                      <a:pt x="519" y="26069"/>
                    </a:lnTo>
                    <a:lnTo>
                      <a:pt x="569" y="27409"/>
                    </a:lnTo>
                    <a:lnTo>
                      <a:pt x="620" y="28471"/>
                    </a:lnTo>
                    <a:lnTo>
                      <a:pt x="683" y="29242"/>
                    </a:lnTo>
                    <a:lnTo>
                      <a:pt x="709" y="29495"/>
                    </a:lnTo>
                    <a:lnTo>
                      <a:pt x="734" y="29660"/>
                    </a:lnTo>
                    <a:lnTo>
                      <a:pt x="759" y="29735"/>
                    </a:lnTo>
                    <a:lnTo>
                      <a:pt x="822" y="29811"/>
                    </a:lnTo>
                    <a:lnTo>
                      <a:pt x="923" y="29912"/>
                    </a:lnTo>
                    <a:lnTo>
                      <a:pt x="1050" y="30001"/>
                    </a:lnTo>
                    <a:lnTo>
                      <a:pt x="1202" y="30102"/>
                    </a:lnTo>
                    <a:lnTo>
                      <a:pt x="1379" y="30216"/>
                    </a:lnTo>
                    <a:lnTo>
                      <a:pt x="1808" y="30443"/>
                    </a:lnTo>
                    <a:lnTo>
                      <a:pt x="2352" y="30696"/>
                    </a:lnTo>
                    <a:lnTo>
                      <a:pt x="2972" y="30974"/>
                    </a:lnTo>
                    <a:lnTo>
                      <a:pt x="3667" y="31253"/>
                    </a:lnTo>
                    <a:lnTo>
                      <a:pt x="4451" y="31556"/>
                    </a:lnTo>
                    <a:lnTo>
                      <a:pt x="5285" y="31872"/>
                    </a:lnTo>
                    <a:lnTo>
                      <a:pt x="6183" y="32188"/>
                    </a:lnTo>
                    <a:lnTo>
                      <a:pt x="7131" y="32517"/>
                    </a:lnTo>
                    <a:lnTo>
                      <a:pt x="8117" y="32858"/>
                    </a:lnTo>
                    <a:lnTo>
                      <a:pt x="10178" y="33541"/>
                    </a:lnTo>
                    <a:lnTo>
                      <a:pt x="12289" y="34211"/>
                    </a:lnTo>
                    <a:lnTo>
                      <a:pt x="14400" y="34881"/>
                    </a:lnTo>
                    <a:lnTo>
                      <a:pt x="16448" y="35500"/>
                    </a:lnTo>
                    <a:lnTo>
                      <a:pt x="18357" y="36082"/>
                    </a:lnTo>
                    <a:lnTo>
                      <a:pt x="20064" y="36588"/>
                    </a:lnTo>
                    <a:lnTo>
                      <a:pt x="22618" y="37334"/>
                    </a:lnTo>
                    <a:lnTo>
                      <a:pt x="23591" y="37612"/>
                    </a:lnTo>
                    <a:lnTo>
                      <a:pt x="26145" y="32631"/>
                    </a:lnTo>
                    <a:lnTo>
                      <a:pt x="8661" y="24830"/>
                    </a:lnTo>
                    <a:lnTo>
                      <a:pt x="8661" y="23920"/>
                    </a:lnTo>
                    <a:lnTo>
                      <a:pt x="8673" y="21518"/>
                    </a:lnTo>
                    <a:lnTo>
                      <a:pt x="8661" y="19887"/>
                    </a:lnTo>
                    <a:lnTo>
                      <a:pt x="8635" y="18066"/>
                    </a:lnTo>
                    <a:lnTo>
                      <a:pt x="8597" y="16094"/>
                    </a:lnTo>
                    <a:lnTo>
                      <a:pt x="8534" y="14033"/>
                    </a:lnTo>
                    <a:lnTo>
                      <a:pt x="8446" y="11947"/>
                    </a:lnTo>
                    <a:lnTo>
                      <a:pt x="8395" y="10911"/>
                    </a:lnTo>
                    <a:lnTo>
                      <a:pt x="8332" y="9887"/>
                    </a:lnTo>
                    <a:lnTo>
                      <a:pt x="8269" y="8875"/>
                    </a:lnTo>
                    <a:lnTo>
                      <a:pt x="8180" y="7914"/>
                    </a:lnTo>
                    <a:lnTo>
                      <a:pt x="8092" y="6966"/>
                    </a:lnTo>
                    <a:lnTo>
                      <a:pt x="8003" y="6081"/>
                    </a:lnTo>
                    <a:lnTo>
                      <a:pt x="7889" y="5234"/>
                    </a:lnTo>
                    <a:lnTo>
                      <a:pt x="7776" y="4450"/>
                    </a:lnTo>
                    <a:lnTo>
                      <a:pt x="7649" y="3730"/>
                    </a:lnTo>
                    <a:lnTo>
                      <a:pt x="7510" y="3085"/>
                    </a:lnTo>
                    <a:lnTo>
                      <a:pt x="7434" y="2782"/>
                    </a:lnTo>
                    <a:lnTo>
                      <a:pt x="7346" y="2516"/>
                    </a:lnTo>
                    <a:lnTo>
                      <a:pt x="7270" y="2263"/>
                    </a:lnTo>
                    <a:lnTo>
                      <a:pt x="7181" y="2036"/>
                    </a:lnTo>
                    <a:lnTo>
                      <a:pt x="7093" y="1821"/>
                    </a:lnTo>
                    <a:lnTo>
                      <a:pt x="7004" y="1644"/>
                    </a:lnTo>
                    <a:lnTo>
                      <a:pt x="6916" y="1479"/>
                    </a:lnTo>
                    <a:lnTo>
                      <a:pt x="6815" y="1353"/>
                    </a:lnTo>
                    <a:lnTo>
                      <a:pt x="6752" y="1277"/>
                    </a:lnTo>
                    <a:lnTo>
                      <a:pt x="6524" y="1037"/>
                    </a:lnTo>
                    <a:lnTo>
                      <a:pt x="6284" y="835"/>
                    </a:lnTo>
                    <a:lnTo>
                      <a:pt x="6031" y="645"/>
                    </a:lnTo>
                    <a:lnTo>
                      <a:pt x="5778" y="481"/>
                    </a:lnTo>
                    <a:lnTo>
                      <a:pt x="5513" y="342"/>
                    </a:lnTo>
                    <a:lnTo>
                      <a:pt x="5247" y="228"/>
                    </a:lnTo>
                    <a:lnTo>
                      <a:pt x="4969" y="139"/>
                    </a:lnTo>
                    <a:lnTo>
                      <a:pt x="4691" y="63"/>
                    </a:lnTo>
                    <a:lnTo>
                      <a:pt x="4413" y="25"/>
                    </a:lnTo>
                    <a:lnTo>
                      <a:pt x="4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3"/>
              <p:cNvSpPr/>
              <p:nvPr/>
            </p:nvSpPr>
            <p:spPr>
              <a:xfrm>
                <a:off x="1082799" y="2963274"/>
                <a:ext cx="165994" cy="103596"/>
              </a:xfrm>
              <a:custGeom>
                <a:avLst/>
                <a:gdLst/>
                <a:ahLst/>
                <a:cxnLst/>
                <a:rect l="l" t="t" r="r" b="b"/>
                <a:pathLst>
                  <a:path w="13655" h="8522" extrusionOk="0">
                    <a:moveTo>
                      <a:pt x="9457" y="1"/>
                    </a:moveTo>
                    <a:lnTo>
                      <a:pt x="2554" y="646"/>
                    </a:lnTo>
                    <a:lnTo>
                      <a:pt x="2352" y="734"/>
                    </a:lnTo>
                    <a:lnTo>
                      <a:pt x="2150" y="835"/>
                    </a:lnTo>
                    <a:lnTo>
                      <a:pt x="1960" y="962"/>
                    </a:lnTo>
                    <a:lnTo>
                      <a:pt x="1783" y="1101"/>
                    </a:lnTo>
                    <a:lnTo>
                      <a:pt x="1619" y="1252"/>
                    </a:lnTo>
                    <a:lnTo>
                      <a:pt x="1467" y="1417"/>
                    </a:lnTo>
                    <a:lnTo>
                      <a:pt x="1315" y="1594"/>
                    </a:lnTo>
                    <a:lnTo>
                      <a:pt x="1189" y="1783"/>
                    </a:lnTo>
                    <a:lnTo>
                      <a:pt x="1062" y="1973"/>
                    </a:lnTo>
                    <a:lnTo>
                      <a:pt x="949" y="2175"/>
                    </a:lnTo>
                    <a:lnTo>
                      <a:pt x="835" y="2390"/>
                    </a:lnTo>
                    <a:lnTo>
                      <a:pt x="734" y="2593"/>
                    </a:lnTo>
                    <a:lnTo>
                      <a:pt x="645" y="2807"/>
                    </a:lnTo>
                    <a:lnTo>
                      <a:pt x="557" y="3022"/>
                    </a:lnTo>
                    <a:lnTo>
                      <a:pt x="418" y="3452"/>
                    </a:lnTo>
                    <a:lnTo>
                      <a:pt x="291" y="3882"/>
                    </a:lnTo>
                    <a:lnTo>
                      <a:pt x="203" y="4274"/>
                    </a:lnTo>
                    <a:lnTo>
                      <a:pt x="127" y="4641"/>
                    </a:lnTo>
                    <a:lnTo>
                      <a:pt x="76" y="4969"/>
                    </a:lnTo>
                    <a:lnTo>
                      <a:pt x="13" y="5450"/>
                    </a:lnTo>
                    <a:lnTo>
                      <a:pt x="0" y="5627"/>
                    </a:lnTo>
                    <a:lnTo>
                      <a:pt x="165" y="5677"/>
                    </a:lnTo>
                    <a:lnTo>
                      <a:pt x="367" y="5728"/>
                    </a:lnTo>
                    <a:lnTo>
                      <a:pt x="620" y="5778"/>
                    </a:lnTo>
                    <a:lnTo>
                      <a:pt x="936" y="5842"/>
                    </a:lnTo>
                    <a:lnTo>
                      <a:pt x="1303" y="5905"/>
                    </a:lnTo>
                    <a:lnTo>
                      <a:pt x="1720" y="5955"/>
                    </a:lnTo>
                    <a:lnTo>
                      <a:pt x="2150" y="5993"/>
                    </a:lnTo>
                    <a:lnTo>
                      <a:pt x="3351" y="6031"/>
                    </a:lnTo>
                    <a:lnTo>
                      <a:pt x="4817" y="6069"/>
                    </a:lnTo>
                    <a:lnTo>
                      <a:pt x="6587" y="6107"/>
                    </a:lnTo>
                    <a:lnTo>
                      <a:pt x="7156" y="7043"/>
                    </a:lnTo>
                    <a:lnTo>
                      <a:pt x="7042" y="8168"/>
                    </a:lnTo>
                    <a:lnTo>
                      <a:pt x="8104" y="8522"/>
                    </a:lnTo>
                    <a:lnTo>
                      <a:pt x="8484" y="7599"/>
                    </a:lnTo>
                    <a:lnTo>
                      <a:pt x="9912" y="8231"/>
                    </a:lnTo>
                    <a:lnTo>
                      <a:pt x="10317" y="7485"/>
                    </a:lnTo>
                    <a:lnTo>
                      <a:pt x="11353" y="7763"/>
                    </a:lnTo>
                    <a:lnTo>
                      <a:pt x="11644" y="5627"/>
                    </a:lnTo>
                    <a:lnTo>
                      <a:pt x="10797" y="3275"/>
                    </a:lnTo>
                    <a:lnTo>
                      <a:pt x="12150" y="4552"/>
                    </a:lnTo>
                    <a:lnTo>
                      <a:pt x="12567" y="6537"/>
                    </a:lnTo>
                    <a:lnTo>
                      <a:pt x="13654" y="6537"/>
                    </a:lnTo>
                    <a:lnTo>
                      <a:pt x="13654" y="2529"/>
                    </a:lnTo>
                    <a:lnTo>
                      <a:pt x="9457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3"/>
              <p:cNvSpPr/>
              <p:nvPr/>
            </p:nvSpPr>
            <p:spPr>
              <a:xfrm>
                <a:off x="1197761" y="2820037"/>
                <a:ext cx="335501" cy="278184"/>
              </a:xfrm>
              <a:custGeom>
                <a:avLst/>
                <a:gdLst/>
                <a:ahLst/>
                <a:cxnLst/>
                <a:rect l="l" t="t" r="r" b="b"/>
                <a:pathLst>
                  <a:path w="27599" h="22884" extrusionOk="0">
                    <a:moveTo>
                      <a:pt x="27599" y="1"/>
                    </a:moveTo>
                    <a:lnTo>
                      <a:pt x="7358" y="696"/>
                    </a:lnTo>
                    <a:lnTo>
                      <a:pt x="0" y="22884"/>
                    </a:lnTo>
                    <a:lnTo>
                      <a:pt x="21050" y="21481"/>
                    </a:lnTo>
                    <a:lnTo>
                      <a:pt x="27599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3"/>
              <p:cNvSpPr/>
              <p:nvPr/>
            </p:nvSpPr>
            <p:spPr>
              <a:xfrm>
                <a:off x="1171163" y="3009079"/>
                <a:ext cx="21687" cy="4964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4084" extrusionOk="0">
                    <a:moveTo>
                      <a:pt x="292" y="0"/>
                    </a:moveTo>
                    <a:lnTo>
                      <a:pt x="1" y="177"/>
                    </a:lnTo>
                    <a:lnTo>
                      <a:pt x="1151" y="1517"/>
                    </a:lnTo>
                    <a:lnTo>
                      <a:pt x="1354" y="3275"/>
                    </a:lnTo>
                    <a:lnTo>
                      <a:pt x="1215" y="3831"/>
                    </a:lnTo>
                    <a:lnTo>
                      <a:pt x="1783" y="4084"/>
                    </a:lnTo>
                    <a:lnTo>
                      <a:pt x="1644" y="1302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3"/>
              <p:cNvSpPr/>
              <p:nvPr/>
            </p:nvSpPr>
            <p:spPr>
              <a:xfrm>
                <a:off x="1188692" y="2999391"/>
                <a:ext cx="23680" cy="54886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4515" extrusionOk="0">
                    <a:moveTo>
                      <a:pt x="341" y="1"/>
                    </a:moveTo>
                    <a:lnTo>
                      <a:pt x="0" y="203"/>
                    </a:lnTo>
                    <a:lnTo>
                      <a:pt x="1353" y="1948"/>
                    </a:lnTo>
                    <a:lnTo>
                      <a:pt x="1606" y="4514"/>
                    </a:lnTo>
                    <a:lnTo>
                      <a:pt x="1947" y="4514"/>
                    </a:lnTo>
                    <a:lnTo>
                      <a:pt x="1719" y="1745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3"/>
              <p:cNvSpPr/>
              <p:nvPr/>
            </p:nvSpPr>
            <p:spPr>
              <a:xfrm>
                <a:off x="1207595" y="2987101"/>
                <a:ext cx="19681" cy="2798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02" extrusionOk="0">
                    <a:moveTo>
                      <a:pt x="0" y="0"/>
                    </a:moveTo>
                    <a:lnTo>
                      <a:pt x="531" y="1315"/>
                    </a:lnTo>
                    <a:lnTo>
                      <a:pt x="1580" y="2301"/>
                    </a:lnTo>
                    <a:lnTo>
                      <a:pt x="1618" y="1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3"/>
              <p:cNvSpPr/>
              <p:nvPr/>
            </p:nvSpPr>
            <p:spPr>
              <a:xfrm>
                <a:off x="912513" y="3748157"/>
                <a:ext cx="180436" cy="60708"/>
              </a:xfrm>
              <a:custGeom>
                <a:avLst/>
                <a:gdLst/>
                <a:ahLst/>
                <a:cxnLst/>
                <a:rect l="l" t="t" r="r" b="b"/>
                <a:pathLst>
                  <a:path w="14843" h="4994" extrusionOk="0">
                    <a:moveTo>
                      <a:pt x="3224" y="0"/>
                    </a:moveTo>
                    <a:lnTo>
                      <a:pt x="3060" y="13"/>
                    </a:lnTo>
                    <a:lnTo>
                      <a:pt x="2896" y="25"/>
                    </a:lnTo>
                    <a:lnTo>
                      <a:pt x="2744" y="38"/>
                    </a:lnTo>
                    <a:lnTo>
                      <a:pt x="2580" y="63"/>
                    </a:lnTo>
                    <a:lnTo>
                      <a:pt x="2428" y="101"/>
                    </a:lnTo>
                    <a:lnTo>
                      <a:pt x="2276" y="152"/>
                    </a:lnTo>
                    <a:lnTo>
                      <a:pt x="2124" y="202"/>
                    </a:lnTo>
                    <a:lnTo>
                      <a:pt x="1973" y="253"/>
                    </a:lnTo>
                    <a:lnTo>
                      <a:pt x="1834" y="316"/>
                    </a:lnTo>
                    <a:lnTo>
                      <a:pt x="1695" y="392"/>
                    </a:lnTo>
                    <a:lnTo>
                      <a:pt x="1429" y="556"/>
                    </a:lnTo>
                    <a:lnTo>
                      <a:pt x="1176" y="733"/>
                    </a:lnTo>
                    <a:lnTo>
                      <a:pt x="949" y="948"/>
                    </a:lnTo>
                    <a:lnTo>
                      <a:pt x="746" y="1176"/>
                    </a:lnTo>
                    <a:lnTo>
                      <a:pt x="557" y="1429"/>
                    </a:lnTo>
                    <a:lnTo>
                      <a:pt x="392" y="1694"/>
                    </a:lnTo>
                    <a:lnTo>
                      <a:pt x="317" y="1833"/>
                    </a:lnTo>
                    <a:lnTo>
                      <a:pt x="253" y="1972"/>
                    </a:lnTo>
                    <a:lnTo>
                      <a:pt x="203" y="2124"/>
                    </a:lnTo>
                    <a:lnTo>
                      <a:pt x="152" y="2276"/>
                    </a:lnTo>
                    <a:lnTo>
                      <a:pt x="102" y="2428"/>
                    </a:lnTo>
                    <a:lnTo>
                      <a:pt x="64" y="2579"/>
                    </a:lnTo>
                    <a:lnTo>
                      <a:pt x="38" y="2744"/>
                    </a:lnTo>
                    <a:lnTo>
                      <a:pt x="26" y="2895"/>
                    </a:lnTo>
                    <a:lnTo>
                      <a:pt x="13" y="3060"/>
                    </a:lnTo>
                    <a:lnTo>
                      <a:pt x="1" y="3224"/>
                    </a:lnTo>
                    <a:lnTo>
                      <a:pt x="1" y="4994"/>
                    </a:lnTo>
                    <a:lnTo>
                      <a:pt x="14843" y="4994"/>
                    </a:lnTo>
                    <a:lnTo>
                      <a:pt x="14843" y="3224"/>
                    </a:lnTo>
                    <a:lnTo>
                      <a:pt x="14830" y="3060"/>
                    </a:lnTo>
                    <a:lnTo>
                      <a:pt x="14818" y="2895"/>
                    </a:lnTo>
                    <a:lnTo>
                      <a:pt x="14805" y="2744"/>
                    </a:lnTo>
                    <a:lnTo>
                      <a:pt x="14780" y="2579"/>
                    </a:lnTo>
                    <a:lnTo>
                      <a:pt x="14742" y="2428"/>
                    </a:lnTo>
                    <a:lnTo>
                      <a:pt x="14691" y="2276"/>
                    </a:lnTo>
                    <a:lnTo>
                      <a:pt x="14641" y="2124"/>
                    </a:lnTo>
                    <a:lnTo>
                      <a:pt x="14590" y="1972"/>
                    </a:lnTo>
                    <a:lnTo>
                      <a:pt x="14527" y="1833"/>
                    </a:lnTo>
                    <a:lnTo>
                      <a:pt x="14451" y="1694"/>
                    </a:lnTo>
                    <a:lnTo>
                      <a:pt x="14287" y="1429"/>
                    </a:lnTo>
                    <a:lnTo>
                      <a:pt x="14097" y="1176"/>
                    </a:lnTo>
                    <a:lnTo>
                      <a:pt x="13895" y="948"/>
                    </a:lnTo>
                    <a:lnTo>
                      <a:pt x="13667" y="733"/>
                    </a:lnTo>
                    <a:lnTo>
                      <a:pt x="13414" y="556"/>
                    </a:lnTo>
                    <a:lnTo>
                      <a:pt x="13149" y="392"/>
                    </a:lnTo>
                    <a:lnTo>
                      <a:pt x="13010" y="316"/>
                    </a:lnTo>
                    <a:lnTo>
                      <a:pt x="12871" y="253"/>
                    </a:lnTo>
                    <a:lnTo>
                      <a:pt x="12719" y="202"/>
                    </a:lnTo>
                    <a:lnTo>
                      <a:pt x="12567" y="152"/>
                    </a:lnTo>
                    <a:lnTo>
                      <a:pt x="12415" y="101"/>
                    </a:lnTo>
                    <a:lnTo>
                      <a:pt x="12264" y="63"/>
                    </a:lnTo>
                    <a:lnTo>
                      <a:pt x="12099" y="38"/>
                    </a:lnTo>
                    <a:lnTo>
                      <a:pt x="11948" y="25"/>
                    </a:lnTo>
                    <a:lnTo>
                      <a:pt x="11783" y="13"/>
                    </a:lnTo>
                    <a:lnTo>
                      <a:pt x="116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3"/>
              <p:cNvSpPr/>
              <p:nvPr/>
            </p:nvSpPr>
            <p:spPr>
              <a:xfrm>
                <a:off x="903445" y="2538339"/>
                <a:ext cx="86383" cy="87452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extrusionOk="0">
                    <a:moveTo>
                      <a:pt x="1821" y="0"/>
                    </a:moveTo>
                    <a:lnTo>
                      <a:pt x="1" y="1783"/>
                    </a:lnTo>
                    <a:lnTo>
                      <a:pt x="76" y="1972"/>
                    </a:lnTo>
                    <a:lnTo>
                      <a:pt x="279" y="2503"/>
                    </a:lnTo>
                    <a:lnTo>
                      <a:pt x="595" y="3262"/>
                    </a:lnTo>
                    <a:lnTo>
                      <a:pt x="784" y="3692"/>
                    </a:lnTo>
                    <a:lnTo>
                      <a:pt x="999" y="4147"/>
                    </a:lnTo>
                    <a:lnTo>
                      <a:pt x="1240" y="4615"/>
                    </a:lnTo>
                    <a:lnTo>
                      <a:pt x="1492" y="5070"/>
                    </a:lnTo>
                    <a:lnTo>
                      <a:pt x="1758" y="5525"/>
                    </a:lnTo>
                    <a:lnTo>
                      <a:pt x="2036" y="5930"/>
                    </a:lnTo>
                    <a:lnTo>
                      <a:pt x="2188" y="6132"/>
                    </a:lnTo>
                    <a:lnTo>
                      <a:pt x="2327" y="6309"/>
                    </a:lnTo>
                    <a:lnTo>
                      <a:pt x="2479" y="6486"/>
                    </a:lnTo>
                    <a:lnTo>
                      <a:pt x="2630" y="6638"/>
                    </a:lnTo>
                    <a:lnTo>
                      <a:pt x="2782" y="6777"/>
                    </a:lnTo>
                    <a:lnTo>
                      <a:pt x="2934" y="6890"/>
                    </a:lnTo>
                    <a:lnTo>
                      <a:pt x="3085" y="6991"/>
                    </a:lnTo>
                    <a:lnTo>
                      <a:pt x="3250" y="7080"/>
                    </a:lnTo>
                    <a:lnTo>
                      <a:pt x="3401" y="7131"/>
                    </a:lnTo>
                    <a:lnTo>
                      <a:pt x="3566" y="7168"/>
                    </a:lnTo>
                    <a:lnTo>
                      <a:pt x="3730" y="7194"/>
                    </a:lnTo>
                    <a:lnTo>
                      <a:pt x="3895" y="7194"/>
                    </a:lnTo>
                    <a:lnTo>
                      <a:pt x="4059" y="7181"/>
                    </a:lnTo>
                    <a:lnTo>
                      <a:pt x="4223" y="7156"/>
                    </a:lnTo>
                    <a:lnTo>
                      <a:pt x="4388" y="7105"/>
                    </a:lnTo>
                    <a:lnTo>
                      <a:pt x="4552" y="7055"/>
                    </a:lnTo>
                    <a:lnTo>
                      <a:pt x="4716" y="6979"/>
                    </a:lnTo>
                    <a:lnTo>
                      <a:pt x="4881" y="6903"/>
                    </a:lnTo>
                    <a:lnTo>
                      <a:pt x="5045" y="6815"/>
                    </a:lnTo>
                    <a:lnTo>
                      <a:pt x="5197" y="6726"/>
                    </a:lnTo>
                    <a:lnTo>
                      <a:pt x="5513" y="6511"/>
                    </a:lnTo>
                    <a:lnTo>
                      <a:pt x="5804" y="6284"/>
                    </a:lnTo>
                    <a:lnTo>
                      <a:pt x="6069" y="6043"/>
                    </a:lnTo>
                    <a:lnTo>
                      <a:pt x="6322" y="5803"/>
                    </a:lnTo>
                    <a:lnTo>
                      <a:pt x="6549" y="5576"/>
                    </a:lnTo>
                    <a:lnTo>
                      <a:pt x="6739" y="5373"/>
                    </a:lnTo>
                    <a:lnTo>
                      <a:pt x="7017" y="5057"/>
                    </a:lnTo>
                    <a:lnTo>
                      <a:pt x="7106" y="4931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3"/>
              <p:cNvSpPr/>
              <p:nvPr/>
            </p:nvSpPr>
            <p:spPr>
              <a:xfrm>
                <a:off x="903445" y="2538339"/>
                <a:ext cx="86383" cy="87452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fill="none" extrusionOk="0">
                    <a:moveTo>
                      <a:pt x="7106" y="4931"/>
                    </a:moveTo>
                    <a:lnTo>
                      <a:pt x="7106" y="4931"/>
                    </a:lnTo>
                    <a:lnTo>
                      <a:pt x="7017" y="5057"/>
                    </a:lnTo>
                    <a:lnTo>
                      <a:pt x="6739" y="5373"/>
                    </a:lnTo>
                    <a:lnTo>
                      <a:pt x="6549" y="5576"/>
                    </a:lnTo>
                    <a:lnTo>
                      <a:pt x="6322" y="5803"/>
                    </a:lnTo>
                    <a:lnTo>
                      <a:pt x="6069" y="6043"/>
                    </a:lnTo>
                    <a:lnTo>
                      <a:pt x="5804" y="6284"/>
                    </a:lnTo>
                    <a:lnTo>
                      <a:pt x="5513" y="6511"/>
                    </a:lnTo>
                    <a:lnTo>
                      <a:pt x="5197" y="6726"/>
                    </a:lnTo>
                    <a:lnTo>
                      <a:pt x="5045" y="6815"/>
                    </a:lnTo>
                    <a:lnTo>
                      <a:pt x="4881" y="6903"/>
                    </a:lnTo>
                    <a:lnTo>
                      <a:pt x="4716" y="6979"/>
                    </a:lnTo>
                    <a:lnTo>
                      <a:pt x="4552" y="7055"/>
                    </a:lnTo>
                    <a:lnTo>
                      <a:pt x="4388" y="7105"/>
                    </a:lnTo>
                    <a:lnTo>
                      <a:pt x="4223" y="7156"/>
                    </a:lnTo>
                    <a:lnTo>
                      <a:pt x="4059" y="7181"/>
                    </a:lnTo>
                    <a:lnTo>
                      <a:pt x="3895" y="7194"/>
                    </a:lnTo>
                    <a:lnTo>
                      <a:pt x="3730" y="7194"/>
                    </a:lnTo>
                    <a:lnTo>
                      <a:pt x="3566" y="7168"/>
                    </a:lnTo>
                    <a:lnTo>
                      <a:pt x="3401" y="7131"/>
                    </a:lnTo>
                    <a:lnTo>
                      <a:pt x="3250" y="7080"/>
                    </a:lnTo>
                    <a:lnTo>
                      <a:pt x="3250" y="7080"/>
                    </a:lnTo>
                    <a:lnTo>
                      <a:pt x="3085" y="6991"/>
                    </a:lnTo>
                    <a:lnTo>
                      <a:pt x="2934" y="6890"/>
                    </a:lnTo>
                    <a:lnTo>
                      <a:pt x="2782" y="6777"/>
                    </a:lnTo>
                    <a:lnTo>
                      <a:pt x="2630" y="6638"/>
                    </a:lnTo>
                    <a:lnTo>
                      <a:pt x="2479" y="6486"/>
                    </a:lnTo>
                    <a:lnTo>
                      <a:pt x="2327" y="6309"/>
                    </a:lnTo>
                    <a:lnTo>
                      <a:pt x="2188" y="6132"/>
                    </a:lnTo>
                    <a:lnTo>
                      <a:pt x="2036" y="5930"/>
                    </a:lnTo>
                    <a:lnTo>
                      <a:pt x="1758" y="5525"/>
                    </a:lnTo>
                    <a:lnTo>
                      <a:pt x="1492" y="5070"/>
                    </a:lnTo>
                    <a:lnTo>
                      <a:pt x="1240" y="4615"/>
                    </a:lnTo>
                    <a:lnTo>
                      <a:pt x="999" y="4147"/>
                    </a:lnTo>
                    <a:lnTo>
                      <a:pt x="784" y="3692"/>
                    </a:lnTo>
                    <a:lnTo>
                      <a:pt x="595" y="3262"/>
                    </a:lnTo>
                    <a:lnTo>
                      <a:pt x="279" y="2503"/>
                    </a:lnTo>
                    <a:lnTo>
                      <a:pt x="76" y="1972"/>
                    </a:lnTo>
                    <a:lnTo>
                      <a:pt x="1" y="1783"/>
                    </a:lnTo>
                    <a:lnTo>
                      <a:pt x="18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3"/>
              <p:cNvSpPr/>
              <p:nvPr/>
            </p:nvSpPr>
            <p:spPr>
              <a:xfrm>
                <a:off x="989815" y="2554933"/>
                <a:ext cx="36287" cy="59639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4906" extrusionOk="0">
                    <a:moveTo>
                      <a:pt x="633" y="1"/>
                    </a:moveTo>
                    <a:lnTo>
                      <a:pt x="1" y="3566"/>
                    </a:lnTo>
                    <a:lnTo>
                      <a:pt x="216" y="3831"/>
                    </a:lnTo>
                    <a:lnTo>
                      <a:pt x="266" y="3894"/>
                    </a:lnTo>
                    <a:lnTo>
                      <a:pt x="431" y="4046"/>
                    </a:lnTo>
                    <a:lnTo>
                      <a:pt x="671" y="4261"/>
                    </a:lnTo>
                    <a:lnTo>
                      <a:pt x="822" y="4375"/>
                    </a:lnTo>
                    <a:lnTo>
                      <a:pt x="987" y="4489"/>
                    </a:lnTo>
                    <a:lnTo>
                      <a:pt x="1164" y="4602"/>
                    </a:lnTo>
                    <a:lnTo>
                      <a:pt x="1353" y="4704"/>
                    </a:lnTo>
                    <a:lnTo>
                      <a:pt x="1543" y="4792"/>
                    </a:lnTo>
                    <a:lnTo>
                      <a:pt x="1758" y="4855"/>
                    </a:lnTo>
                    <a:lnTo>
                      <a:pt x="1973" y="4893"/>
                    </a:lnTo>
                    <a:lnTo>
                      <a:pt x="2074" y="4906"/>
                    </a:lnTo>
                    <a:lnTo>
                      <a:pt x="2302" y="4906"/>
                    </a:lnTo>
                    <a:lnTo>
                      <a:pt x="2415" y="4881"/>
                    </a:lnTo>
                    <a:lnTo>
                      <a:pt x="2517" y="4855"/>
                    </a:lnTo>
                    <a:lnTo>
                      <a:pt x="2630" y="4817"/>
                    </a:lnTo>
                    <a:lnTo>
                      <a:pt x="2731" y="4779"/>
                    </a:lnTo>
                    <a:lnTo>
                      <a:pt x="2820" y="4704"/>
                    </a:lnTo>
                    <a:lnTo>
                      <a:pt x="2883" y="4628"/>
                    </a:lnTo>
                    <a:lnTo>
                      <a:pt x="2934" y="4539"/>
                    </a:lnTo>
                    <a:lnTo>
                      <a:pt x="2959" y="4438"/>
                    </a:lnTo>
                    <a:lnTo>
                      <a:pt x="2984" y="4312"/>
                    </a:lnTo>
                    <a:lnTo>
                      <a:pt x="2984" y="4185"/>
                    </a:lnTo>
                    <a:lnTo>
                      <a:pt x="2972" y="4046"/>
                    </a:lnTo>
                    <a:lnTo>
                      <a:pt x="2946" y="3907"/>
                    </a:lnTo>
                    <a:lnTo>
                      <a:pt x="2921" y="3755"/>
                    </a:lnTo>
                    <a:lnTo>
                      <a:pt x="2871" y="3591"/>
                    </a:lnTo>
                    <a:lnTo>
                      <a:pt x="2807" y="3414"/>
                    </a:lnTo>
                    <a:lnTo>
                      <a:pt x="2668" y="3060"/>
                    </a:lnTo>
                    <a:lnTo>
                      <a:pt x="2491" y="2693"/>
                    </a:lnTo>
                    <a:lnTo>
                      <a:pt x="2289" y="2314"/>
                    </a:lnTo>
                    <a:lnTo>
                      <a:pt x="2061" y="1935"/>
                    </a:lnTo>
                    <a:lnTo>
                      <a:pt x="1834" y="1556"/>
                    </a:lnTo>
                    <a:lnTo>
                      <a:pt x="1581" y="1202"/>
                    </a:lnTo>
                    <a:lnTo>
                      <a:pt x="1328" y="848"/>
                    </a:lnTo>
                    <a:lnTo>
                      <a:pt x="1088" y="532"/>
                    </a:lnTo>
                    <a:lnTo>
                      <a:pt x="848" y="241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9" name="Google Shape;1359;p43"/>
            <p:cNvSpPr/>
            <p:nvPr/>
          </p:nvSpPr>
          <p:spPr>
            <a:xfrm>
              <a:off x="7349338" y="2941500"/>
              <a:ext cx="1017300" cy="101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360" name="Google Shape;1360;p43"/>
          <p:cNvCxnSpPr>
            <a:cxnSpLocks/>
            <a:endCxn id="1359" idx="0"/>
          </p:cNvCxnSpPr>
          <p:nvPr/>
        </p:nvCxnSpPr>
        <p:spPr>
          <a:xfrm>
            <a:off x="5920475" y="1475513"/>
            <a:ext cx="1937400" cy="1466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1" name="Google Shape;1361;p43"/>
          <p:cNvCxnSpPr>
            <a:cxnSpLocks/>
            <a:stCxn id="1314" idx="6"/>
          </p:cNvCxnSpPr>
          <p:nvPr/>
        </p:nvCxnSpPr>
        <p:spPr>
          <a:xfrm>
            <a:off x="1747663" y="1475513"/>
            <a:ext cx="14766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2" name="Google Shape;1362;p43"/>
          <p:cNvCxnSpPr>
            <a:cxnSpLocks/>
          </p:cNvCxnSpPr>
          <p:nvPr/>
        </p:nvCxnSpPr>
        <p:spPr>
          <a:xfrm>
            <a:off x="3834075" y="1475513"/>
            <a:ext cx="14766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CB8282-4C3C-2F19-BDDE-C0A80494E976}"/>
              </a:ext>
            </a:extLst>
          </p:cNvPr>
          <p:cNvSpPr txBox="1"/>
          <p:nvPr/>
        </p:nvSpPr>
        <p:spPr>
          <a:xfrm>
            <a:off x="1199895" y="2956174"/>
            <a:ext cx="5009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班に地方民が</a:t>
            </a:r>
            <a:r>
              <a:rPr kumimoji="1" lang="en-US" altLang="ja-JP" sz="2000" dirty="0"/>
              <a:t>2</a:t>
            </a:r>
            <a:r>
              <a:rPr kumimoji="1" lang="ja-JP" altLang="en-US" sz="2000"/>
              <a:t>人いたため、女子学生が</a:t>
            </a:r>
            <a:r>
              <a:rPr kumimoji="1" lang="en-US" altLang="ja-JP" sz="2000" dirty="0"/>
              <a:t>1</a:t>
            </a:r>
            <a:r>
              <a:rPr kumimoji="1" lang="ja-JP" altLang="en-US" sz="2000"/>
              <a:t>人で上京するという設定にした。学生が物件を選ぶにあたって様々なことを考慮すると思うが、主にこの三つが考慮されるポイントとなると考えている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grpSp>
        <p:nvGrpSpPr>
          <p:cNvPr id="184" name="Google Shape;184;p18"/>
          <p:cNvGrpSpPr/>
          <p:nvPr/>
        </p:nvGrpSpPr>
        <p:grpSpPr>
          <a:xfrm>
            <a:off x="6218813" y="4051415"/>
            <a:ext cx="2467992" cy="680664"/>
            <a:chOff x="6218813" y="2603248"/>
            <a:chExt cx="2467992" cy="680664"/>
          </a:xfrm>
        </p:grpSpPr>
        <p:grpSp>
          <p:nvGrpSpPr>
            <p:cNvPr id="185" name="Google Shape;185;p18"/>
            <p:cNvGrpSpPr/>
            <p:nvPr/>
          </p:nvGrpSpPr>
          <p:grpSpPr>
            <a:xfrm>
              <a:off x="6582172" y="2603248"/>
              <a:ext cx="2104633" cy="680664"/>
              <a:chOff x="103788" y="1073600"/>
              <a:chExt cx="2414400" cy="680664"/>
            </a:xfrm>
          </p:grpSpPr>
          <p:sp>
            <p:nvSpPr>
              <p:cNvPr id="186" name="Google Shape;186;p18"/>
              <p:cNvSpPr txBox="1"/>
              <p:nvPr/>
            </p:nvSpPr>
            <p:spPr>
              <a:xfrm>
                <a:off x="457188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平均家賃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" name="Google Shape;187;p18"/>
              <p:cNvSpPr txBox="1"/>
              <p:nvPr/>
            </p:nvSpPr>
            <p:spPr>
              <a:xfrm>
                <a:off x="103788" y="1355564"/>
                <a:ext cx="24144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-JP" altLang="en-US">
                    <a:latin typeface="Roboto"/>
                    <a:ea typeface="Roboto"/>
                    <a:cs typeface="Roboto"/>
                    <a:sym typeface="Roboto"/>
                  </a:rPr>
                  <a:t>学生にとって安い家賃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88" name="Google Shape;188;p18"/>
            <p:cNvSpPr/>
            <p:nvPr/>
          </p:nvSpPr>
          <p:spPr>
            <a:xfrm>
              <a:off x="6218813" y="2624627"/>
              <a:ext cx="595200" cy="59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9" name="Google Shape;189;p18"/>
          <p:cNvGrpSpPr/>
          <p:nvPr/>
        </p:nvGrpSpPr>
        <p:grpSpPr>
          <a:xfrm>
            <a:off x="457194" y="4051415"/>
            <a:ext cx="2467956" cy="680664"/>
            <a:chOff x="457206" y="2858790"/>
            <a:chExt cx="2467956" cy="680664"/>
          </a:xfrm>
        </p:grpSpPr>
        <p:grpSp>
          <p:nvGrpSpPr>
            <p:cNvPr id="190" name="Google Shape;190;p18"/>
            <p:cNvGrpSpPr/>
            <p:nvPr/>
          </p:nvGrpSpPr>
          <p:grpSpPr>
            <a:xfrm>
              <a:off x="457206" y="2858790"/>
              <a:ext cx="1796574" cy="680664"/>
              <a:chOff x="457188" y="1073600"/>
              <a:chExt cx="2061000" cy="680664"/>
            </a:xfrm>
          </p:grpSpPr>
          <p:sp>
            <p:nvSpPr>
              <p:cNvPr id="191" name="Google Shape;191;p18"/>
              <p:cNvSpPr txBox="1"/>
              <p:nvPr/>
            </p:nvSpPr>
            <p:spPr>
              <a:xfrm>
                <a:off x="457188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合計時間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2" name="Google Shape;192;p18"/>
              <p:cNvSpPr txBox="1"/>
              <p:nvPr/>
            </p:nvSpPr>
            <p:spPr>
              <a:xfrm>
                <a:off x="457188" y="1355564"/>
                <a:ext cx="2061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-JP" altLang="en-US">
                    <a:latin typeface="Roboto"/>
                    <a:ea typeface="Roboto"/>
                    <a:cs typeface="Roboto"/>
                    <a:sym typeface="Roboto"/>
                  </a:rPr>
                  <a:t>できるだけ近いことを目標に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3" name="Google Shape;193;p18"/>
            <p:cNvSpPr/>
            <p:nvPr/>
          </p:nvSpPr>
          <p:spPr>
            <a:xfrm>
              <a:off x="2329963" y="2880169"/>
              <a:ext cx="595200" cy="59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4" name="Google Shape;194;p18"/>
          <p:cNvGrpSpPr/>
          <p:nvPr/>
        </p:nvGrpSpPr>
        <p:grpSpPr>
          <a:xfrm>
            <a:off x="4288113" y="1295272"/>
            <a:ext cx="2833448" cy="680664"/>
            <a:chOff x="6218813" y="1637847"/>
            <a:chExt cx="2833448" cy="680664"/>
          </a:xfrm>
        </p:grpSpPr>
        <p:grpSp>
          <p:nvGrpSpPr>
            <p:cNvPr id="195" name="Google Shape;195;p18"/>
            <p:cNvGrpSpPr/>
            <p:nvPr/>
          </p:nvGrpSpPr>
          <p:grpSpPr>
            <a:xfrm>
              <a:off x="6890230" y="1637847"/>
              <a:ext cx="2162031" cy="680664"/>
              <a:chOff x="457187" y="1073600"/>
              <a:chExt cx="2480246" cy="680664"/>
            </a:xfrm>
          </p:grpSpPr>
          <p:sp>
            <p:nvSpPr>
              <p:cNvPr id="196" name="Google Shape;196;p18"/>
              <p:cNvSpPr txBox="1"/>
              <p:nvPr/>
            </p:nvSpPr>
            <p:spPr>
              <a:xfrm>
                <a:off x="457188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物件数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" name="Google Shape;197;p18"/>
              <p:cNvSpPr txBox="1"/>
              <p:nvPr/>
            </p:nvSpPr>
            <p:spPr>
              <a:xfrm>
                <a:off x="457187" y="1355564"/>
                <a:ext cx="2480246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-JP" altLang="en-US">
                    <a:latin typeface="Roboto"/>
                    <a:ea typeface="Roboto"/>
                    <a:cs typeface="Roboto"/>
                    <a:sym typeface="Roboto"/>
                  </a:rPr>
                  <a:t>数が多いほど検索できる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" name="Google Shape;198;p18"/>
            <p:cNvSpPr/>
            <p:nvPr/>
          </p:nvSpPr>
          <p:spPr>
            <a:xfrm>
              <a:off x="6218813" y="1659227"/>
              <a:ext cx="595200" cy="59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99" name="Google Shape;199;p18"/>
          <p:cNvCxnSpPr>
            <a:stCxn id="193" idx="7"/>
            <a:endCxn id="198" idx="3"/>
          </p:cNvCxnSpPr>
          <p:nvPr/>
        </p:nvCxnSpPr>
        <p:spPr>
          <a:xfrm rot="10800000" flipH="1">
            <a:off x="2837985" y="1824759"/>
            <a:ext cx="1537200" cy="23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8"/>
          <p:cNvCxnSpPr>
            <a:stCxn id="198" idx="5"/>
            <a:endCxn id="188" idx="1"/>
          </p:cNvCxnSpPr>
          <p:nvPr/>
        </p:nvCxnSpPr>
        <p:spPr>
          <a:xfrm>
            <a:off x="4796147" y="1824687"/>
            <a:ext cx="1509900" cy="23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18"/>
          <p:cNvCxnSpPr>
            <a:stCxn id="188" idx="2"/>
            <a:endCxn id="193" idx="6"/>
          </p:cNvCxnSpPr>
          <p:nvPr/>
        </p:nvCxnSpPr>
        <p:spPr>
          <a:xfrm rot="10800000">
            <a:off x="2925113" y="4370394"/>
            <a:ext cx="329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18"/>
          <p:cNvSpPr/>
          <p:nvPr/>
        </p:nvSpPr>
        <p:spPr>
          <a:xfrm>
            <a:off x="4139138" y="2849330"/>
            <a:ext cx="893100" cy="893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" name="Google Shape;203;p18"/>
          <p:cNvGrpSpPr/>
          <p:nvPr/>
        </p:nvGrpSpPr>
        <p:grpSpPr>
          <a:xfrm>
            <a:off x="457193" y="790939"/>
            <a:ext cx="2467919" cy="1878747"/>
            <a:chOff x="457193" y="790939"/>
            <a:chExt cx="2467919" cy="1878747"/>
          </a:xfrm>
        </p:grpSpPr>
        <p:sp>
          <p:nvSpPr>
            <p:cNvPr id="204" name="Google Shape;204;p18"/>
            <p:cNvSpPr txBox="1"/>
            <p:nvPr/>
          </p:nvSpPr>
          <p:spPr>
            <a:xfrm>
              <a:off x="457193" y="790939"/>
              <a:ext cx="2467919" cy="985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err="1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その中で全てを兼ね揃えたもの</a:t>
              </a:r>
              <a:endParaRPr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5" name="Google Shape;205;p18"/>
            <p:cNvSpPr txBox="1"/>
            <p:nvPr/>
          </p:nvSpPr>
          <p:spPr>
            <a:xfrm>
              <a:off x="457194" y="1776586"/>
              <a:ext cx="1796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>
                  <a:latin typeface="Roboto"/>
                  <a:ea typeface="Roboto"/>
                  <a:cs typeface="Roboto"/>
                  <a:sym typeface="Roboto"/>
                </a:rPr>
                <a:t>学生にとって選択肢が多く、安く、学校までできるだけ早くいけるところ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6" name="Google Shape;206;p18"/>
          <p:cNvCxnSpPr>
            <a:cxnSpLocks/>
            <a:endCxn id="202" idx="2"/>
          </p:cNvCxnSpPr>
          <p:nvPr/>
        </p:nvCxnSpPr>
        <p:spPr>
          <a:xfrm>
            <a:off x="2253894" y="2223136"/>
            <a:ext cx="1885244" cy="10727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207" name="Google Shape;207;p18"/>
          <p:cNvGrpSpPr/>
          <p:nvPr/>
        </p:nvGrpSpPr>
        <p:grpSpPr>
          <a:xfrm>
            <a:off x="4383459" y="3112356"/>
            <a:ext cx="377041" cy="367056"/>
            <a:chOff x="1616246" y="2867852"/>
            <a:chExt cx="377041" cy="367056"/>
          </a:xfrm>
        </p:grpSpPr>
        <p:sp>
          <p:nvSpPr>
            <p:cNvPr id="208" name="Google Shape;208;p18"/>
            <p:cNvSpPr/>
            <p:nvPr/>
          </p:nvSpPr>
          <p:spPr>
            <a:xfrm>
              <a:off x="1616246" y="2867852"/>
              <a:ext cx="377041" cy="31833"/>
            </a:xfrm>
            <a:custGeom>
              <a:avLst/>
              <a:gdLst/>
              <a:ahLst/>
              <a:cxnLst/>
              <a:rect l="l" t="t" r="r" b="b"/>
              <a:pathLst>
                <a:path w="11027" h="931" extrusionOk="0">
                  <a:moveTo>
                    <a:pt x="10430" y="1"/>
                  </a:moveTo>
                  <a:cubicBezTo>
                    <a:pt x="10423" y="1"/>
                    <a:pt x="10415" y="1"/>
                    <a:pt x="10407" y="1"/>
                  </a:cubicBezTo>
                  <a:lnTo>
                    <a:pt x="620" y="1"/>
                  </a:lnTo>
                  <a:cubicBezTo>
                    <a:pt x="1" y="1"/>
                    <a:pt x="1" y="930"/>
                    <a:pt x="620" y="930"/>
                  </a:cubicBezTo>
                  <a:lnTo>
                    <a:pt x="10407" y="930"/>
                  </a:lnTo>
                  <a:cubicBezTo>
                    <a:pt x="11019" y="930"/>
                    <a:pt x="11027" y="1"/>
                    <a:pt x="10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1716943" y="3114619"/>
              <a:ext cx="171304" cy="120289"/>
            </a:xfrm>
            <a:custGeom>
              <a:avLst/>
              <a:gdLst/>
              <a:ahLst/>
              <a:cxnLst/>
              <a:rect l="l" t="t" r="r" b="b"/>
              <a:pathLst>
                <a:path w="5010" h="3518" extrusionOk="0">
                  <a:moveTo>
                    <a:pt x="2247" y="0"/>
                  </a:moveTo>
                  <a:lnTo>
                    <a:pt x="2247" y="357"/>
                  </a:lnTo>
                  <a:lnTo>
                    <a:pt x="223" y="2977"/>
                  </a:lnTo>
                  <a:cubicBezTo>
                    <a:pt x="0" y="3216"/>
                    <a:pt x="233" y="3518"/>
                    <a:pt x="470" y="3518"/>
                  </a:cubicBezTo>
                  <a:cubicBezTo>
                    <a:pt x="563" y="3518"/>
                    <a:pt x="656" y="3472"/>
                    <a:pt x="723" y="3358"/>
                  </a:cubicBezTo>
                  <a:lnTo>
                    <a:pt x="2247" y="1381"/>
                  </a:lnTo>
                  <a:lnTo>
                    <a:pt x="2247" y="2762"/>
                  </a:lnTo>
                  <a:cubicBezTo>
                    <a:pt x="2271" y="2953"/>
                    <a:pt x="2420" y="3048"/>
                    <a:pt x="2569" y="3048"/>
                  </a:cubicBezTo>
                  <a:cubicBezTo>
                    <a:pt x="2717" y="3048"/>
                    <a:pt x="2866" y="2953"/>
                    <a:pt x="2890" y="2762"/>
                  </a:cubicBezTo>
                  <a:lnTo>
                    <a:pt x="2890" y="1381"/>
                  </a:lnTo>
                  <a:lnTo>
                    <a:pt x="4414" y="3358"/>
                  </a:lnTo>
                  <a:cubicBezTo>
                    <a:pt x="4462" y="3453"/>
                    <a:pt x="4557" y="3501"/>
                    <a:pt x="4652" y="3501"/>
                  </a:cubicBezTo>
                  <a:cubicBezTo>
                    <a:pt x="4724" y="3501"/>
                    <a:pt x="4795" y="3477"/>
                    <a:pt x="4843" y="3429"/>
                  </a:cubicBezTo>
                  <a:cubicBezTo>
                    <a:pt x="4986" y="3310"/>
                    <a:pt x="5010" y="3120"/>
                    <a:pt x="4914" y="2977"/>
                  </a:cubicBezTo>
                  <a:lnTo>
                    <a:pt x="2890" y="357"/>
                  </a:lnTo>
                  <a:lnTo>
                    <a:pt x="2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880075" y="2976995"/>
              <a:ext cx="19558" cy="19558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0" y="0"/>
                  </a:moveTo>
                  <a:lnTo>
                    <a:pt x="0" y="572"/>
                  </a:lnTo>
                  <a:lnTo>
                    <a:pt x="572" y="572"/>
                  </a:lnTo>
                  <a:cubicBezTo>
                    <a:pt x="477" y="286"/>
                    <a:pt x="262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1828787" y="2976174"/>
              <a:ext cx="70847" cy="63188"/>
            </a:xfrm>
            <a:custGeom>
              <a:avLst/>
              <a:gdLst/>
              <a:ahLst/>
              <a:cxnLst/>
              <a:rect l="l" t="t" r="r" b="b"/>
              <a:pathLst>
                <a:path w="2072" h="1848" extrusionOk="0">
                  <a:moveTo>
                    <a:pt x="881" y="1"/>
                  </a:moveTo>
                  <a:cubicBezTo>
                    <a:pt x="214" y="239"/>
                    <a:pt x="0" y="1072"/>
                    <a:pt x="500" y="1572"/>
                  </a:cubicBezTo>
                  <a:cubicBezTo>
                    <a:pt x="688" y="1760"/>
                    <a:pt x="923" y="1847"/>
                    <a:pt x="1156" y="1847"/>
                  </a:cubicBezTo>
                  <a:cubicBezTo>
                    <a:pt x="1543" y="1847"/>
                    <a:pt x="1923" y="1607"/>
                    <a:pt x="2072" y="1191"/>
                  </a:cubicBezTo>
                  <a:lnTo>
                    <a:pt x="1167" y="1191"/>
                  </a:lnTo>
                  <a:cubicBezTo>
                    <a:pt x="1000" y="1191"/>
                    <a:pt x="857" y="1048"/>
                    <a:pt x="857" y="882"/>
                  </a:cubicBezTo>
                  <a:lnTo>
                    <a:pt x="857" y="882"/>
                  </a:lnTo>
                  <a:lnTo>
                    <a:pt x="881" y="906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1643942" y="2920816"/>
              <a:ext cx="321649" cy="172638"/>
            </a:xfrm>
            <a:custGeom>
              <a:avLst/>
              <a:gdLst/>
              <a:ahLst/>
              <a:cxnLst/>
              <a:rect l="l" t="t" r="r" b="b"/>
              <a:pathLst>
                <a:path w="9407" h="5049" extrusionOk="0">
                  <a:moveTo>
                    <a:pt x="1563" y="977"/>
                  </a:moveTo>
                  <a:cubicBezTo>
                    <a:pt x="1709" y="977"/>
                    <a:pt x="1858" y="1072"/>
                    <a:pt x="1882" y="1262"/>
                  </a:cubicBezTo>
                  <a:lnTo>
                    <a:pt x="1882" y="3787"/>
                  </a:lnTo>
                  <a:cubicBezTo>
                    <a:pt x="1858" y="3977"/>
                    <a:pt x="1709" y="4072"/>
                    <a:pt x="1563" y="4072"/>
                  </a:cubicBezTo>
                  <a:cubicBezTo>
                    <a:pt x="1417" y="4072"/>
                    <a:pt x="1274" y="3977"/>
                    <a:pt x="1262" y="3787"/>
                  </a:cubicBezTo>
                  <a:lnTo>
                    <a:pt x="1262" y="1262"/>
                  </a:lnTo>
                  <a:cubicBezTo>
                    <a:pt x="1274" y="1072"/>
                    <a:pt x="1417" y="977"/>
                    <a:pt x="1563" y="977"/>
                  </a:cubicBezTo>
                  <a:close/>
                  <a:moveTo>
                    <a:pt x="2822" y="1620"/>
                  </a:moveTo>
                  <a:cubicBezTo>
                    <a:pt x="2971" y="1620"/>
                    <a:pt x="3120" y="1715"/>
                    <a:pt x="3144" y="1905"/>
                  </a:cubicBezTo>
                  <a:lnTo>
                    <a:pt x="3144" y="3787"/>
                  </a:lnTo>
                  <a:cubicBezTo>
                    <a:pt x="3120" y="3977"/>
                    <a:pt x="2971" y="4072"/>
                    <a:pt x="2822" y="4072"/>
                  </a:cubicBezTo>
                  <a:cubicBezTo>
                    <a:pt x="2673" y="4072"/>
                    <a:pt x="2525" y="3977"/>
                    <a:pt x="2501" y="3787"/>
                  </a:cubicBezTo>
                  <a:lnTo>
                    <a:pt x="2501" y="1905"/>
                  </a:lnTo>
                  <a:cubicBezTo>
                    <a:pt x="2525" y="1715"/>
                    <a:pt x="2673" y="1620"/>
                    <a:pt x="2822" y="1620"/>
                  </a:cubicBezTo>
                  <a:close/>
                  <a:moveTo>
                    <a:pt x="4081" y="2239"/>
                  </a:moveTo>
                  <a:cubicBezTo>
                    <a:pt x="4227" y="2239"/>
                    <a:pt x="4370" y="2334"/>
                    <a:pt x="4382" y="2525"/>
                  </a:cubicBezTo>
                  <a:lnTo>
                    <a:pt x="4382" y="3787"/>
                  </a:lnTo>
                  <a:cubicBezTo>
                    <a:pt x="4370" y="3977"/>
                    <a:pt x="4227" y="4072"/>
                    <a:pt x="4081" y="4072"/>
                  </a:cubicBezTo>
                  <a:cubicBezTo>
                    <a:pt x="3936" y="4072"/>
                    <a:pt x="3787" y="3977"/>
                    <a:pt x="3763" y="3787"/>
                  </a:cubicBezTo>
                  <a:lnTo>
                    <a:pt x="3763" y="2525"/>
                  </a:lnTo>
                  <a:cubicBezTo>
                    <a:pt x="3787" y="2334"/>
                    <a:pt x="3936" y="2239"/>
                    <a:pt x="4081" y="2239"/>
                  </a:cubicBezTo>
                  <a:close/>
                  <a:moveTo>
                    <a:pt x="6581" y="949"/>
                  </a:moveTo>
                  <a:cubicBezTo>
                    <a:pt x="7393" y="949"/>
                    <a:pt x="8169" y="1573"/>
                    <a:pt x="8169" y="2525"/>
                  </a:cubicBezTo>
                  <a:cubicBezTo>
                    <a:pt x="8169" y="3382"/>
                    <a:pt x="7454" y="4096"/>
                    <a:pt x="6597" y="4096"/>
                  </a:cubicBezTo>
                  <a:cubicBezTo>
                    <a:pt x="5192" y="4096"/>
                    <a:pt x="4501" y="2405"/>
                    <a:pt x="5478" y="1405"/>
                  </a:cubicBezTo>
                  <a:cubicBezTo>
                    <a:pt x="5800" y="1090"/>
                    <a:pt x="6195" y="949"/>
                    <a:pt x="6581" y="949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4620"/>
                    <a:pt x="429" y="5049"/>
                    <a:pt x="929" y="5049"/>
                  </a:cubicBezTo>
                  <a:lnTo>
                    <a:pt x="8478" y="5049"/>
                  </a:lnTo>
                  <a:cubicBezTo>
                    <a:pt x="9002" y="5049"/>
                    <a:pt x="9407" y="4620"/>
                    <a:pt x="9407" y="4096"/>
                  </a:cubicBezTo>
                  <a:lnTo>
                    <a:pt x="9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8"/>
          <p:cNvGrpSpPr/>
          <p:nvPr/>
        </p:nvGrpSpPr>
        <p:grpSpPr>
          <a:xfrm>
            <a:off x="4402420" y="2042181"/>
            <a:ext cx="366475" cy="366475"/>
            <a:chOff x="7953758" y="2867852"/>
            <a:chExt cx="366475" cy="366475"/>
          </a:xfrm>
        </p:grpSpPr>
        <p:sp>
          <p:nvSpPr>
            <p:cNvPr id="214" name="Google Shape;214;p18"/>
            <p:cNvSpPr/>
            <p:nvPr/>
          </p:nvSpPr>
          <p:spPr>
            <a:xfrm>
              <a:off x="8050898" y="2867852"/>
              <a:ext cx="150447" cy="128598"/>
            </a:xfrm>
            <a:custGeom>
              <a:avLst/>
              <a:gdLst/>
              <a:ahLst/>
              <a:cxnLst/>
              <a:rect l="l" t="t" r="r" b="b"/>
              <a:pathLst>
                <a:path w="4400" h="3761" extrusionOk="0">
                  <a:moveTo>
                    <a:pt x="3161" y="1031"/>
                  </a:moveTo>
                  <a:cubicBezTo>
                    <a:pt x="3238" y="1031"/>
                    <a:pt x="3316" y="1061"/>
                    <a:pt x="3375" y="1121"/>
                  </a:cubicBezTo>
                  <a:cubicBezTo>
                    <a:pt x="3494" y="1263"/>
                    <a:pt x="3494" y="1454"/>
                    <a:pt x="3375" y="1573"/>
                  </a:cubicBezTo>
                  <a:lnTo>
                    <a:pt x="2351" y="2621"/>
                  </a:lnTo>
                  <a:cubicBezTo>
                    <a:pt x="2292" y="2680"/>
                    <a:pt x="2208" y="2710"/>
                    <a:pt x="2125" y="2710"/>
                  </a:cubicBezTo>
                  <a:cubicBezTo>
                    <a:pt x="2042" y="2710"/>
                    <a:pt x="1958" y="2680"/>
                    <a:pt x="1899" y="2621"/>
                  </a:cubicBezTo>
                  <a:lnTo>
                    <a:pt x="1470" y="2168"/>
                  </a:lnTo>
                  <a:cubicBezTo>
                    <a:pt x="1230" y="1947"/>
                    <a:pt x="1448" y="1625"/>
                    <a:pt x="1692" y="1625"/>
                  </a:cubicBezTo>
                  <a:cubicBezTo>
                    <a:pt x="1762" y="1625"/>
                    <a:pt x="1835" y="1652"/>
                    <a:pt x="1899" y="1716"/>
                  </a:cubicBezTo>
                  <a:lnTo>
                    <a:pt x="2137" y="1954"/>
                  </a:lnTo>
                  <a:lnTo>
                    <a:pt x="2947" y="1121"/>
                  </a:lnTo>
                  <a:cubicBezTo>
                    <a:pt x="3006" y="1061"/>
                    <a:pt x="3084" y="1031"/>
                    <a:pt x="3161" y="1031"/>
                  </a:cubicBezTo>
                  <a:close/>
                  <a:moveTo>
                    <a:pt x="2561" y="1"/>
                  </a:moveTo>
                  <a:cubicBezTo>
                    <a:pt x="2546" y="1"/>
                    <a:pt x="2532" y="1"/>
                    <a:pt x="2518" y="1"/>
                  </a:cubicBezTo>
                  <a:cubicBezTo>
                    <a:pt x="2508" y="1"/>
                    <a:pt x="2499" y="1"/>
                    <a:pt x="2489" y="1"/>
                  </a:cubicBezTo>
                  <a:cubicBezTo>
                    <a:pt x="841" y="1"/>
                    <a:pt x="0" y="2032"/>
                    <a:pt x="1184" y="3216"/>
                  </a:cubicBezTo>
                  <a:cubicBezTo>
                    <a:pt x="1568" y="3592"/>
                    <a:pt x="2037" y="3760"/>
                    <a:pt x="2498" y="3760"/>
                  </a:cubicBezTo>
                  <a:cubicBezTo>
                    <a:pt x="3468" y="3760"/>
                    <a:pt x="4399" y="3013"/>
                    <a:pt x="4399" y="1883"/>
                  </a:cubicBezTo>
                  <a:cubicBezTo>
                    <a:pt x="4399" y="849"/>
                    <a:pt x="3588" y="1"/>
                    <a:pt x="2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953758" y="3018504"/>
              <a:ext cx="31799" cy="157217"/>
            </a:xfrm>
            <a:custGeom>
              <a:avLst/>
              <a:gdLst/>
              <a:ahLst/>
              <a:cxnLst/>
              <a:rect l="l" t="t" r="r" b="b"/>
              <a:pathLst>
                <a:path w="930" h="4598" extrusionOk="0">
                  <a:moveTo>
                    <a:pt x="310" y="1"/>
                  </a:moveTo>
                  <a:cubicBezTo>
                    <a:pt x="144" y="1"/>
                    <a:pt x="1" y="144"/>
                    <a:pt x="24" y="311"/>
                  </a:cubicBezTo>
                  <a:lnTo>
                    <a:pt x="24" y="4288"/>
                  </a:lnTo>
                  <a:cubicBezTo>
                    <a:pt x="24" y="4454"/>
                    <a:pt x="144" y="4597"/>
                    <a:pt x="310" y="4597"/>
                  </a:cubicBezTo>
                  <a:lnTo>
                    <a:pt x="620" y="4597"/>
                  </a:lnTo>
                  <a:cubicBezTo>
                    <a:pt x="787" y="4597"/>
                    <a:pt x="929" y="4454"/>
                    <a:pt x="929" y="4288"/>
                  </a:cubicBezTo>
                  <a:lnTo>
                    <a:pt x="929" y="311"/>
                  </a:lnTo>
                  <a:cubicBezTo>
                    <a:pt x="929" y="144"/>
                    <a:pt x="810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8288434" y="3018504"/>
              <a:ext cx="31799" cy="157217"/>
            </a:xfrm>
            <a:custGeom>
              <a:avLst/>
              <a:gdLst/>
              <a:ahLst/>
              <a:cxnLst/>
              <a:rect l="l" t="t" r="r" b="b"/>
              <a:pathLst>
                <a:path w="930" h="4598" extrusionOk="0">
                  <a:moveTo>
                    <a:pt x="310" y="1"/>
                  </a:moveTo>
                  <a:cubicBezTo>
                    <a:pt x="143" y="1"/>
                    <a:pt x="0" y="144"/>
                    <a:pt x="24" y="311"/>
                  </a:cubicBezTo>
                  <a:lnTo>
                    <a:pt x="24" y="4288"/>
                  </a:lnTo>
                  <a:cubicBezTo>
                    <a:pt x="24" y="4454"/>
                    <a:pt x="143" y="4597"/>
                    <a:pt x="310" y="4597"/>
                  </a:cubicBezTo>
                  <a:lnTo>
                    <a:pt x="643" y="4597"/>
                  </a:lnTo>
                  <a:cubicBezTo>
                    <a:pt x="810" y="4597"/>
                    <a:pt x="929" y="4454"/>
                    <a:pt x="929" y="4288"/>
                  </a:cubicBezTo>
                  <a:lnTo>
                    <a:pt x="929" y="311"/>
                  </a:lnTo>
                  <a:cubicBezTo>
                    <a:pt x="929" y="144"/>
                    <a:pt x="810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8006824" y="3033173"/>
              <a:ext cx="218935" cy="201154"/>
            </a:xfrm>
            <a:custGeom>
              <a:avLst/>
              <a:gdLst/>
              <a:ahLst/>
              <a:cxnLst/>
              <a:rect l="l" t="t" r="r" b="b"/>
              <a:pathLst>
                <a:path w="6403" h="5883" extrusionOk="0">
                  <a:moveTo>
                    <a:pt x="20" y="1"/>
                  </a:moveTo>
                  <a:lnTo>
                    <a:pt x="20" y="3620"/>
                  </a:lnTo>
                  <a:lnTo>
                    <a:pt x="2616" y="5573"/>
                  </a:lnTo>
                  <a:cubicBezTo>
                    <a:pt x="2878" y="5787"/>
                    <a:pt x="3212" y="5883"/>
                    <a:pt x="3569" y="5883"/>
                  </a:cubicBezTo>
                  <a:cubicBezTo>
                    <a:pt x="3735" y="5883"/>
                    <a:pt x="3902" y="5859"/>
                    <a:pt x="4069" y="5787"/>
                  </a:cubicBezTo>
                  <a:lnTo>
                    <a:pt x="5569" y="5168"/>
                  </a:lnTo>
                  <a:lnTo>
                    <a:pt x="5974" y="4906"/>
                  </a:lnTo>
                  <a:cubicBezTo>
                    <a:pt x="6165" y="4787"/>
                    <a:pt x="6284" y="4621"/>
                    <a:pt x="6331" y="4406"/>
                  </a:cubicBezTo>
                  <a:cubicBezTo>
                    <a:pt x="6403" y="4097"/>
                    <a:pt x="6307" y="3787"/>
                    <a:pt x="6093" y="3573"/>
                  </a:cubicBezTo>
                  <a:lnTo>
                    <a:pt x="4617" y="1930"/>
                  </a:lnTo>
                  <a:cubicBezTo>
                    <a:pt x="4540" y="1837"/>
                    <a:pt x="4423" y="1785"/>
                    <a:pt x="4305" y="1785"/>
                  </a:cubicBezTo>
                  <a:cubicBezTo>
                    <a:pt x="4241" y="1785"/>
                    <a:pt x="4176" y="1801"/>
                    <a:pt x="4117" y="1834"/>
                  </a:cubicBezTo>
                  <a:lnTo>
                    <a:pt x="2735" y="2573"/>
                  </a:lnTo>
                  <a:cubicBezTo>
                    <a:pt x="2493" y="2702"/>
                    <a:pt x="2258" y="2759"/>
                    <a:pt x="2038" y="2759"/>
                  </a:cubicBezTo>
                  <a:cubicBezTo>
                    <a:pt x="764" y="2759"/>
                    <a:pt x="0" y="847"/>
                    <a:pt x="1402" y="96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8039170" y="3032352"/>
              <a:ext cx="228132" cy="132769"/>
            </a:xfrm>
            <a:custGeom>
              <a:avLst/>
              <a:gdLst/>
              <a:ahLst/>
              <a:cxnLst/>
              <a:rect l="l" t="t" r="r" b="b"/>
              <a:pathLst>
                <a:path w="6672" h="3883" extrusionOk="0">
                  <a:moveTo>
                    <a:pt x="6671" y="1"/>
                  </a:moveTo>
                  <a:lnTo>
                    <a:pt x="2027" y="25"/>
                  </a:lnTo>
                  <a:cubicBezTo>
                    <a:pt x="1980" y="25"/>
                    <a:pt x="1908" y="25"/>
                    <a:pt x="1885" y="48"/>
                  </a:cubicBezTo>
                  <a:lnTo>
                    <a:pt x="789" y="668"/>
                  </a:lnTo>
                  <a:cubicBezTo>
                    <a:pt x="1" y="1092"/>
                    <a:pt x="413" y="2134"/>
                    <a:pt x="1124" y="2134"/>
                  </a:cubicBezTo>
                  <a:cubicBezTo>
                    <a:pt x="1251" y="2134"/>
                    <a:pt x="1387" y="2101"/>
                    <a:pt x="1527" y="2025"/>
                  </a:cubicBezTo>
                  <a:lnTo>
                    <a:pt x="2742" y="1382"/>
                  </a:lnTo>
                  <a:cubicBezTo>
                    <a:pt x="2928" y="1285"/>
                    <a:pt x="3133" y="1237"/>
                    <a:pt x="3337" y="1237"/>
                  </a:cubicBezTo>
                  <a:cubicBezTo>
                    <a:pt x="3683" y="1237"/>
                    <a:pt x="4026" y="1374"/>
                    <a:pt x="4266" y="1644"/>
                  </a:cubicBezTo>
                  <a:lnTo>
                    <a:pt x="5623" y="3168"/>
                  </a:lnTo>
                  <a:cubicBezTo>
                    <a:pt x="5814" y="3359"/>
                    <a:pt x="5933" y="3621"/>
                    <a:pt x="6004" y="3883"/>
                  </a:cubicBezTo>
                  <a:cubicBezTo>
                    <a:pt x="6219" y="3835"/>
                    <a:pt x="6457" y="3740"/>
                    <a:pt x="6671" y="3621"/>
                  </a:cubicBezTo>
                  <a:lnTo>
                    <a:pt x="66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5675464" y="3888828"/>
            <a:ext cx="370510" cy="353106"/>
            <a:chOff x="7157414" y="3464340"/>
            <a:chExt cx="370510" cy="353106"/>
          </a:xfrm>
        </p:grpSpPr>
        <p:sp>
          <p:nvSpPr>
            <p:cNvPr id="220" name="Google Shape;220;p18"/>
            <p:cNvSpPr/>
            <p:nvPr/>
          </p:nvSpPr>
          <p:spPr>
            <a:xfrm>
              <a:off x="7326770" y="3533136"/>
              <a:ext cx="147404" cy="32620"/>
            </a:xfrm>
            <a:custGeom>
              <a:avLst/>
              <a:gdLst/>
              <a:ahLst/>
              <a:cxnLst/>
              <a:rect l="l" t="t" r="r" b="b"/>
              <a:pathLst>
                <a:path w="4311" h="954" extrusionOk="0">
                  <a:moveTo>
                    <a:pt x="620" y="1"/>
                  </a:moveTo>
                  <a:cubicBezTo>
                    <a:pt x="1" y="1"/>
                    <a:pt x="1" y="953"/>
                    <a:pt x="620" y="953"/>
                  </a:cubicBezTo>
                  <a:lnTo>
                    <a:pt x="3668" y="953"/>
                  </a:lnTo>
                  <a:cubicBezTo>
                    <a:pt x="4311" y="953"/>
                    <a:pt x="4311" y="1"/>
                    <a:pt x="3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7185897" y="3781476"/>
              <a:ext cx="151507" cy="35971"/>
            </a:xfrm>
            <a:custGeom>
              <a:avLst/>
              <a:gdLst/>
              <a:ahLst/>
              <a:cxnLst/>
              <a:rect l="l" t="t" r="r" b="b"/>
              <a:pathLst>
                <a:path w="4431" h="1052" extrusionOk="0">
                  <a:moveTo>
                    <a:pt x="334" y="1"/>
                  </a:moveTo>
                  <a:cubicBezTo>
                    <a:pt x="167" y="1"/>
                    <a:pt x="24" y="144"/>
                    <a:pt x="24" y="311"/>
                  </a:cubicBezTo>
                  <a:lnTo>
                    <a:pt x="24" y="739"/>
                  </a:lnTo>
                  <a:cubicBezTo>
                    <a:pt x="1" y="906"/>
                    <a:pt x="143" y="1049"/>
                    <a:pt x="310" y="1049"/>
                  </a:cubicBezTo>
                  <a:lnTo>
                    <a:pt x="4121" y="1049"/>
                  </a:lnTo>
                  <a:cubicBezTo>
                    <a:pt x="4131" y="1050"/>
                    <a:pt x="4142" y="1051"/>
                    <a:pt x="4152" y="1051"/>
                  </a:cubicBezTo>
                  <a:cubicBezTo>
                    <a:pt x="4305" y="1051"/>
                    <a:pt x="4430" y="895"/>
                    <a:pt x="4430" y="739"/>
                  </a:cubicBezTo>
                  <a:lnTo>
                    <a:pt x="4430" y="311"/>
                  </a:lnTo>
                  <a:cubicBezTo>
                    <a:pt x="4430" y="144"/>
                    <a:pt x="4287" y="1"/>
                    <a:pt x="4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7157414" y="3723690"/>
              <a:ext cx="151473" cy="35936"/>
            </a:xfrm>
            <a:custGeom>
              <a:avLst/>
              <a:gdLst/>
              <a:ahLst/>
              <a:cxnLst/>
              <a:rect l="l" t="t" r="r" b="b"/>
              <a:pathLst>
                <a:path w="4430" h="1051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738"/>
                  </a:lnTo>
                  <a:cubicBezTo>
                    <a:pt x="0" y="915"/>
                    <a:pt x="123" y="1051"/>
                    <a:pt x="273" y="1051"/>
                  </a:cubicBezTo>
                  <a:cubicBezTo>
                    <a:pt x="285" y="1051"/>
                    <a:pt x="297" y="1050"/>
                    <a:pt x="310" y="1048"/>
                  </a:cubicBezTo>
                  <a:lnTo>
                    <a:pt x="4120" y="1048"/>
                  </a:lnTo>
                  <a:cubicBezTo>
                    <a:pt x="4287" y="1048"/>
                    <a:pt x="4430" y="905"/>
                    <a:pt x="4406" y="738"/>
                  </a:cubicBezTo>
                  <a:lnTo>
                    <a:pt x="4406" y="310"/>
                  </a:lnTo>
                  <a:cubicBezTo>
                    <a:pt x="4430" y="143"/>
                    <a:pt x="4287" y="0"/>
                    <a:pt x="4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186717" y="3666691"/>
              <a:ext cx="151439" cy="35936"/>
            </a:xfrm>
            <a:custGeom>
              <a:avLst/>
              <a:gdLst/>
              <a:ahLst/>
              <a:cxnLst/>
              <a:rect l="l" t="t" r="r" b="b"/>
              <a:pathLst>
                <a:path w="4429" h="1051" extrusionOk="0">
                  <a:moveTo>
                    <a:pt x="310" y="0"/>
                  </a:moveTo>
                  <a:cubicBezTo>
                    <a:pt x="143" y="0"/>
                    <a:pt x="0" y="119"/>
                    <a:pt x="0" y="286"/>
                  </a:cubicBezTo>
                  <a:lnTo>
                    <a:pt x="0" y="738"/>
                  </a:lnTo>
                  <a:cubicBezTo>
                    <a:pt x="0" y="905"/>
                    <a:pt x="143" y="1048"/>
                    <a:pt x="310" y="1048"/>
                  </a:cubicBezTo>
                  <a:lnTo>
                    <a:pt x="4097" y="1048"/>
                  </a:lnTo>
                  <a:cubicBezTo>
                    <a:pt x="4109" y="1050"/>
                    <a:pt x="4121" y="1050"/>
                    <a:pt x="4133" y="1050"/>
                  </a:cubicBezTo>
                  <a:cubicBezTo>
                    <a:pt x="4305" y="1050"/>
                    <a:pt x="4428" y="894"/>
                    <a:pt x="4406" y="738"/>
                  </a:cubicBezTo>
                  <a:lnTo>
                    <a:pt x="4406" y="310"/>
                  </a:lnTo>
                  <a:cubicBezTo>
                    <a:pt x="4406" y="155"/>
                    <a:pt x="4284" y="21"/>
                    <a:pt x="4133" y="21"/>
                  </a:cubicBezTo>
                  <a:cubicBezTo>
                    <a:pt x="4121" y="21"/>
                    <a:pt x="4109" y="22"/>
                    <a:pt x="4097" y="24"/>
                  </a:cubicBezTo>
                  <a:lnTo>
                    <a:pt x="4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7384589" y="3637354"/>
              <a:ext cx="5744" cy="20413"/>
            </a:xfrm>
            <a:custGeom>
              <a:avLst/>
              <a:gdLst/>
              <a:ahLst/>
              <a:cxnLst/>
              <a:rect l="l" t="t" r="r" b="b"/>
              <a:pathLst>
                <a:path w="168" h="597" extrusionOk="0">
                  <a:moveTo>
                    <a:pt x="167" y="1"/>
                  </a:moveTo>
                  <a:cubicBezTo>
                    <a:pt x="96" y="72"/>
                    <a:pt x="24" y="168"/>
                    <a:pt x="24" y="263"/>
                  </a:cubicBezTo>
                  <a:cubicBezTo>
                    <a:pt x="0" y="358"/>
                    <a:pt x="24" y="477"/>
                    <a:pt x="96" y="549"/>
                  </a:cubicBezTo>
                  <a:lnTo>
                    <a:pt x="167" y="5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409003" y="3685395"/>
              <a:ext cx="10634" cy="30158"/>
            </a:xfrm>
            <a:custGeom>
              <a:avLst/>
              <a:gdLst/>
              <a:ahLst/>
              <a:cxnLst/>
              <a:rect l="l" t="t" r="r" b="b"/>
              <a:pathLst>
                <a:path w="311" h="882" extrusionOk="0">
                  <a:moveTo>
                    <a:pt x="1" y="1"/>
                  </a:moveTo>
                  <a:lnTo>
                    <a:pt x="1" y="882"/>
                  </a:lnTo>
                  <a:cubicBezTo>
                    <a:pt x="144" y="811"/>
                    <a:pt x="239" y="668"/>
                    <a:pt x="263" y="501"/>
                  </a:cubicBezTo>
                  <a:cubicBezTo>
                    <a:pt x="310" y="287"/>
                    <a:pt x="191" y="7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7295005" y="3586886"/>
              <a:ext cx="232919" cy="201975"/>
            </a:xfrm>
            <a:custGeom>
              <a:avLst/>
              <a:gdLst/>
              <a:ahLst/>
              <a:cxnLst/>
              <a:rect l="l" t="t" r="r" b="b"/>
              <a:pathLst>
                <a:path w="6812" h="5907" extrusionOk="0">
                  <a:moveTo>
                    <a:pt x="3082" y="506"/>
                  </a:moveTo>
                  <a:cubicBezTo>
                    <a:pt x="3204" y="506"/>
                    <a:pt x="3323" y="584"/>
                    <a:pt x="3335" y="739"/>
                  </a:cubicBezTo>
                  <a:lnTo>
                    <a:pt x="3335" y="881"/>
                  </a:lnTo>
                  <a:cubicBezTo>
                    <a:pt x="3549" y="905"/>
                    <a:pt x="3740" y="1024"/>
                    <a:pt x="3883" y="1167"/>
                  </a:cubicBezTo>
                  <a:cubicBezTo>
                    <a:pt x="4059" y="1362"/>
                    <a:pt x="3881" y="1596"/>
                    <a:pt x="3690" y="1596"/>
                  </a:cubicBezTo>
                  <a:cubicBezTo>
                    <a:pt x="3624" y="1596"/>
                    <a:pt x="3557" y="1568"/>
                    <a:pt x="3501" y="1501"/>
                  </a:cubicBezTo>
                  <a:cubicBezTo>
                    <a:pt x="3454" y="1477"/>
                    <a:pt x="3406" y="1453"/>
                    <a:pt x="3335" y="1429"/>
                  </a:cubicBezTo>
                  <a:lnTo>
                    <a:pt x="3335" y="2310"/>
                  </a:lnTo>
                  <a:lnTo>
                    <a:pt x="3501" y="2382"/>
                  </a:lnTo>
                  <a:cubicBezTo>
                    <a:pt x="3954" y="2525"/>
                    <a:pt x="4240" y="2977"/>
                    <a:pt x="4144" y="3453"/>
                  </a:cubicBezTo>
                  <a:cubicBezTo>
                    <a:pt x="4097" y="3692"/>
                    <a:pt x="3978" y="3930"/>
                    <a:pt x="3811" y="4096"/>
                  </a:cubicBezTo>
                  <a:cubicBezTo>
                    <a:pt x="3668" y="4215"/>
                    <a:pt x="3501" y="4287"/>
                    <a:pt x="3335" y="4335"/>
                  </a:cubicBezTo>
                  <a:lnTo>
                    <a:pt x="3335" y="4525"/>
                  </a:lnTo>
                  <a:cubicBezTo>
                    <a:pt x="3359" y="4727"/>
                    <a:pt x="3216" y="4829"/>
                    <a:pt x="3073" y="4829"/>
                  </a:cubicBezTo>
                  <a:cubicBezTo>
                    <a:pt x="2930" y="4829"/>
                    <a:pt x="2787" y="4727"/>
                    <a:pt x="2811" y="4525"/>
                  </a:cubicBezTo>
                  <a:lnTo>
                    <a:pt x="2811" y="4358"/>
                  </a:lnTo>
                  <a:cubicBezTo>
                    <a:pt x="2573" y="4335"/>
                    <a:pt x="2335" y="4263"/>
                    <a:pt x="2144" y="4120"/>
                  </a:cubicBezTo>
                  <a:cubicBezTo>
                    <a:pt x="1908" y="3943"/>
                    <a:pt x="2062" y="3620"/>
                    <a:pt x="2297" y="3620"/>
                  </a:cubicBezTo>
                  <a:cubicBezTo>
                    <a:pt x="2346" y="3620"/>
                    <a:pt x="2400" y="3635"/>
                    <a:pt x="2454" y="3668"/>
                  </a:cubicBezTo>
                  <a:cubicBezTo>
                    <a:pt x="2549" y="3763"/>
                    <a:pt x="2692" y="3811"/>
                    <a:pt x="2811" y="3834"/>
                  </a:cubicBezTo>
                  <a:lnTo>
                    <a:pt x="2811" y="2668"/>
                  </a:lnTo>
                  <a:cubicBezTo>
                    <a:pt x="2668" y="2596"/>
                    <a:pt x="2525" y="2525"/>
                    <a:pt x="2406" y="2429"/>
                  </a:cubicBezTo>
                  <a:cubicBezTo>
                    <a:pt x="2168" y="2239"/>
                    <a:pt x="2073" y="1929"/>
                    <a:pt x="2144" y="1644"/>
                  </a:cubicBezTo>
                  <a:cubicBezTo>
                    <a:pt x="2192" y="1310"/>
                    <a:pt x="2430" y="1024"/>
                    <a:pt x="2763" y="929"/>
                  </a:cubicBezTo>
                  <a:lnTo>
                    <a:pt x="2811" y="929"/>
                  </a:lnTo>
                  <a:lnTo>
                    <a:pt x="2811" y="739"/>
                  </a:lnTo>
                  <a:cubicBezTo>
                    <a:pt x="2835" y="584"/>
                    <a:pt x="2960" y="506"/>
                    <a:pt x="3082" y="506"/>
                  </a:cubicBezTo>
                  <a:close/>
                  <a:moveTo>
                    <a:pt x="1239" y="0"/>
                  </a:moveTo>
                  <a:cubicBezTo>
                    <a:pt x="715" y="477"/>
                    <a:pt x="310" y="1048"/>
                    <a:pt x="1" y="1691"/>
                  </a:cubicBezTo>
                  <a:lnTo>
                    <a:pt x="930" y="1691"/>
                  </a:lnTo>
                  <a:cubicBezTo>
                    <a:pt x="1453" y="1691"/>
                    <a:pt x="1882" y="2120"/>
                    <a:pt x="1882" y="2644"/>
                  </a:cubicBezTo>
                  <a:lnTo>
                    <a:pt x="1882" y="3072"/>
                  </a:lnTo>
                  <a:cubicBezTo>
                    <a:pt x="1882" y="3549"/>
                    <a:pt x="1525" y="3954"/>
                    <a:pt x="1049" y="4025"/>
                  </a:cubicBezTo>
                  <a:lnTo>
                    <a:pt x="1049" y="5073"/>
                  </a:lnTo>
                  <a:cubicBezTo>
                    <a:pt x="1477" y="5120"/>
                    <a:pt x="1811" y="5478"/>
                    <a:pt x="1882" y="5906"/>
                  </a:cubicBezTo>
                  <a:lnTo>
                    <a:pt x="4764" y="5906"/>
                  </a:lnTo>
                  <a:cubicBezTo>
                    <a:pt x="5335" y="5906"/>
                    <a:pt x="5859" y="5668"/>
                    <a:pt x="6240" y="5240"/>
                  </a:cubicBezTo>
                  <a:cubicBezTo>
                    <a:pt x="6621" y="4835"/>
                    <a:pt x="6812" y="4263"/>
                    <a:pt x="6740" y="3715"/>
                  </a:cubicBezTo>
                  <a:lnTo>
                    <a:pt x="6764" y="3692"/>
                  </a:lnTo>
                  <a:cubicBezTo>
                    <a:pt x="6669" y="2834"/>
                    <a:pt x="6407" y="2025"/>
                    <a:pt x="5954" y="1286"/>
                  </a:cubicBezTo>
                  <a:cubicBezTo>
                    <a:pt x="5692" y="810"/>
                    <a:pt x="5335" y="381"/>
                    <a:pt x="4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7336856" y="3464340"/>
              <a:ext cx="127264" cy="46844"/>
            </a:xfrm>
            <a:custGeom>
              <a:avLst/>
              <a:gdLst/>
              <a:ahLst/>
              <a:cxnLst/>
              <a:rect l="l" t="t" r="r" b="b"/>
              <a:pathLst>
                <a:path w="3722" h="1370" extrusionOk="0">
                  <a:moveTo>
                    <a:pt x="1864" y="0"/>
                  </a:moveTo>
                  <a:cubicBezTo>
                    <a:pt x="1813" y="0"/>
                    <a:pt x="1765" y="12"/>
                    <a:pt x="1730" y="36"/>
                  </a:cubicBezTo>
                  <a:cubicBezTo>
                    <a:pt x="1469" y="174"/>
                    <a:pt x="1190" y="243"/>
                    <a:pt x="915" y="243"/>
                  </a:cubicBezTo>
                  <a:cubicBezTo>
                    <a:pt x="763" y="243"/>
                    <a:pt x="612" y="221"/>
                    <a:pt x="468" y="179"/>
                  </a:cubicBezTo>
                  <a:cubicBezTo>
                    <a:pt x="435" y="170"/>
                    <a:pt x="404" y="166"/>
                    <a:pt x="374" y="166"/>
                  </a:cubicBezTo>
                  <a:cubicBezTo>
                    <a:pt x="157" y="166"/>
                    <a:pt x="0" y="375"/>
                    <a:pt x="63" y="584"/>
                  </a:cubicBezTo>
                  <a:cubicBezTo>
                    <a:pt x="182" y="893"/>
                    <a:pt x="349" y="1155"/>
                    <a:pt x="587" y="1370"/>
                  </a:cubicBezTo>
                  <a:lnTo>
                    <a:pt x="3159" y="1370"/>
                  </a:lnTo>
                  <a:cubicBezTo>
                    <a:pt x="3397" y="1155"/>
                    <a:pt x="3563" y="893"/>
                    <a:pt x="3659" y="584"/>
                  </a:cubicBezTo>
                  <a:cubicBezTo>
                    <a:pt x="3721" y="375"/>
                    <a:pt x="3564" y="166"/>
                    <a:pt x="3364" y="166"/>
                  </a:cubicBezTo>
                  <a:cubicBezTo>
                    <a:pt x="3336" y="166"/>
                    <a:pt x="3307" y="170"/>
                    <a:pt x="3278" y="179"/>
                  </a:cubicBezTo>
                  <a:cubicBezTo>
                    <a:pt x="3125" y="221"/>
                    <a:pt x="2968" y="243"/>
                    <a:pt x="2814" y="243"/>
                  </a:cubicBezTo>
                  <a:cubicBezTo>
                    <a:pt x="2535" y="243"/>
                    <a:pt x="2260" y="174"/>
                    <a:pt x="2016" y="36"/>
                  </a:cubicBezTo>
                  <a:cubicBezTo>
                    <a:pt x="1968" y="12"/>
                    <a:pt x="1914" y="0"/>
                    <a:pt x="18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18"/>
          <p:cNvGrpSpPr/>
          <p:nvPr/>
        </p:nvGrpSpPr>
        <p:grpSpPr>
          <a:xfrm>
            <a:off x="3100647" y="3884700"/>
            <a:ext cx="322504" cy="361346"/>
            <a:chOff x="3235022" y="4048588"/>
            <a:chExt cx="322504" cy="361346"/>
          </a:xfrm>
        </p:grpSpPr>
        <p:sp>
          <p:nvSpPr>
            <p:cNvPr id="229" name="Google Shape;229;p18"/>
            <p:cNvSpPr/>
            <p:nvPr/>
          </p:nvSpPr>
          <p:spPr>
            <a:xfrm>
              <a:off x="3235022" y="4276583"/>
              <a:ext cx="322504" cy="133351"/>
            </a:xfrm>
            <a:custGeom>
              <a:avLst/>
              <a:gdLst/>
              <a:ahLst/>
              <a:cxnLst/>
              <a:rect l="l" t="t" r="r" b="b"/>
              <a:pathLst>
                <a:path w="9432" h="3900" extrusionOk="0">
                  <a:moveTo>
                    <a:pt x="3073" y="0"/>
                  </a:moveTo>
                  <a:cubicBezTo>
                    <a:pt x="2549" y="0"/>
                    <a:pt x="2049" y="214"/>
                    <a:pt x="1692" y="572"/>
                  </a:cubicBezTo>
                  <a:lnTo>
                    <a:pt x="96" y="2143"/>
                  </a:lnTo>
                  <a:cubicBezTo>
                    <a:pt x="25" y="2215"/>
                    <a:pt x="1" y="2310"/>
                    <a:pt x="25" y="2405"/>
                  </a:cubicBezTo>
                  <a:cubicBezTo>
                    <a:pt x="25" y="2501"/>
                    <a:pt x="96" y="2596"/>
                    <a:pt x="167" y="2643"/>
                  </a:cubicBezTo>
                  <a:lnTo>
                    <a:pt x="2454" y="3858"/>
                  </a:lnTo>
                  <a:cubicBezTo>
                    <a:pt x="2501" y="3886"/>
                    <a:pt x="2551" y="3900"/>
                    <a:pt x="2601" y="3900"/>
                  </a:cubicBezTo>
                  <a:cubicBezTo>
                    <a:pt x="2678" y="3900"/>
                    <a:pt x="2753" y="3868"/>
                    <a:pt x="2811" y="3810"/>
                  </a:cubicBezTo>
                  <a:lnTo>
                    <a:pt x="3382" y="3239"/>
                  </a:lnTo>
                  <a:cubicBezTo>
                    <a:pt x="3478" y="3144"/>
                    <a:pt x="3621" y="3096"/>
                    <a:pt x="3740" y="3096"/>
                  </a:cubicBezTo>
                  <a:lnTo>
                    <a:pt x="6050" y="3096"/>
                  </a:lnTo>
                  <a:cubicBezTo>
                    <a:pt x="6312" y="3096"/>
                    <a:pt x="6574" y="3025"/>
                    <a:pt x="6812" y="2882"/>
                  </a:cubicBezTo>
                  <a:lnTo>
                    <a:pt x="8907" y="1691"/>
                  </a:lnTo>
                  <a:cubicBezTo>
                    <a:pt x="9312" y="1453"/>
                    <a:pt x="9431" y="881"/>
                    <a:pt x="9122" y="500"/>
                  </a:cubicBezTo>
                  <a:lnTo>
                    <a:pt x="9122" y="476"/>
                  </a:lnTo>
                  <a:cubicBezTo>
                    <a:pt x="8957" y="281"/>
                    <a:pt x="8725" y="181"/>
                    <a:pt x="8493" y="181"/>
                  </a:cubicBezTo>
                  <a:cubicBezTo>
                    <a:pt x="8357" y="181"/>
                    <a:pt x="8221" y="215"/>
                    <a:pt x="8098" y="286"/>
                  </a:cubicBezTo>
                  <a:lnTo>
                    <a:pt x="6407" y="1262"/>
                  </a:lnTo>
                  <a:cubicBezTo>
                    <a:pt x="6192" y="1810"/>
                    <a:pt x="5692" y="2167"/>
                    <a:pt x="5121" y="2167"/>
                  </a:cubicBezTo>
                  <a:lnTo>
                    <a:pt x="3906" y="2167"/>
                  </a:lnTo>
                  <a:cubicBezTo>
                    <a:pt x="3501" y="2167"/>
                    <a:pt x="3501" y="1548"/>
                    <a:pt x="3906" y="1548"/>
                  </a:cubicBezTo>
                  <a:lnTo>
                    <a:pt x="5121" y="1548"/>
                  </a:lnTo>
                  <a:cubicBezTo>
                    <a:pt x="6073" y="1477"/>
                    <a:pt x="6073" y="72"/>
                    <a:pt x="5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3292020" y="4048588"/>
              <a:ext cx="203616" cy="203582"/>
            </a:xfrm>
            <a:custGeom>
              <a:avLst/>
              <a:gdLst/>
              <a:ahLst/>
              <a:cxnLst/>
              <a:rect l="l" t="t" r="r" b="b"/>
              <a:pathLst>
                <a:path w="5955" h="5954" extrusionOk="0">
                  <a:moveTo>
                    <a:pt x="2978" y="1953"/>
                  </a:moveTo>
                  <a:cubicBezTo>
                    <a:pt x="4287" y="2024"/>
                    <a:pt x="4287" y="3953"/>
                    <a:pt x="2978" y="4025"/>
                  </a:cubicBezTo>
                  <a:cubicBezTo>
                    <a:pt x="1668" y="3953"/>
                    <a:pt x="1668" y="2024"/>
                    <a:pt x="2978" y="1953"/>
                  </a:cubicBezTo>
                  <a:close/>
                  <a:moveTo>
                    <a:pt x="2573" y="0"/>
                  </a:moveTo>
                  <a:cubicBezTo>
                    <a:pt x="2406" y="0"/>
                    <a:pt x="2263" y="119"/>
                    <a:pt x="2263" y="286"/>
                  </a:cubicBezTo>
                  <a:lnTo>
                    <a:pt x="2263" y="381"/>
                  </a:lnTo>
                  <a:cubicBezTo>
                    <a:pt x="2073" y="453"/>
                    <a:pt x="1858" y="524"/>
                    <a:pt x="1668" y="643"/>
                  </a:cubicBezTo>
                  <a:lnTo>
                    <a:pt x="1596" y="572"/>
                  </a:lnTo>
                  <a:cubicBezTo>
                    <a:pt x="1549" y="500"/>
                    <a:pt x="1477" y="476"/>
                    <a:pt x="1382" y="476"/>
                  </a:cubicBezTo>
                  <a:cubicBezTo>
                    <a:pt x="1311" y="476"/>
                    <a:pt x="1215" y="500"/>
                    <a:pt x="1168" y="572"/>
                  </a:cubicBezTo>
                  <a:lnTo>
                    <a:pt x="572" y="1167"/>
                  </a:lnTo>
                  <a:cubicBezTo>
                    <a:pt x="525" y="1215"/>
                    <a:pt x="477" y="1286"/>
                    <a:pt x="477" y="1381"/>
                  </a:cubicBezTo>
                  <a:cubicBezTo>
                    <a:pt x="477" y="1453"/>
                    <a:pt x="525" y="1548"/>
                    <a:pt x="572" y="1596"/>
                  </a:cubicBezTo>
                  <a:lnTo>
                    <a:pt x="644" y="1667"/>
                  </a:lnTo>
                  <a:cubicBezTo>
                    <a:pt x="548" y="1858"/>
                    <a:pt x="453" y="2048"/>
                    <a:pt x="406" y="2262"/>
                  </a:cubicBezTo>
                  <a:lnTo>
                    <a:pt x="310" y="2262"/>
                  </a:lnTo>
                  <a:cubicBezTo>
                    <a:pt x="144" y="2262"/>
                    <a:pt x="1" y="2405"/>
                    <a:pt x="1" y="2572"/>
                  </a:cubicBezTo>
                  <a:lnTo>
                    <a:pt x="1" y="3382"/>
                  </a:lnTo>
                  <a:cubicBezTo>
                    <a:pt x="1" y="3548"/>
                    <a:pt x="144" y="3691"/>
                    <a:pt x="310" y="3691"/>
                  </a:cubicBezTo>
                  <a:lnTo>
                    <a:pt x="406" y="3691"/>
                  </a:lnTo>
                  <a:cubicBezTo>
                    <a:pt x="453" y="3882"/>
                    <a:pt x="525" y="4096"/>
                    <a:pt x="644" y="4287"/>
                  </a:cubicBezTo>
                  <a:lnTo>
                    <a:pt x="572" y="4358"/>
                  </a:lnTo>
                  <a:cubicBezTo>
                    <a:pt x="453" y="4477"/>
                    <a:pt x="453" y="4668"/>
                    <a:pt x="572" y="4787"/>
                  </a:cubicBezTo>
                  <a:lnTo>
                    <a:pt x="1168" y="5382"/>
                  </a:lnTo>
                  <a:cubicBezTo>
                    <a:pt x="1227" y="5442"/>
                    <a:pt x="1305" y="5471"/>
                    <a:pt x="1382" y="5471"/>
                  </a:cubicBezTo>
                  <a:cubicBezTo>
                    <a:pt x="1459" y="5471"/>
                    <a:pt x="1537" y="5442"/>
                    <a:pt x="1596" y="5382"/>
                  </a:cubicBezTo>
                  <a:lnTo>
                    <a:pt x="1668" y="5311"/>
                  </a:lnTo>
                  <a:cubicBezTo>
                    <a:pt x="1858" y="5406"/>
                    <a:pt x="2073" y="5501"/>
                    <a:pt x="2263" y="5549"/>
                  </a:cubicBezTo>
                  <a:lnTo>
                    <a:pt x="2263" y="5644"/>
                  </a:lnTo>
                  <a:cubicBezTo>
                    <a:pt x="2263" y="5811"/>
                    <a:pt x="2406" y="5954"/>
                    <a:pt x="2573" y="5954"/>
                  </a:cubicBezTo>
                  <a:lnTo>
                    <a:pt x="3382" y="5954"/>
                  </a:lnTo>
                  <a:cubicBezTo>
                    <a:pt x="3549" y="5954"/>
                    <a:pt x="3692" y="5811"/>
                    <a:pt x="3692" y="5644"/>
                  </a:cubicBezTo>
                  <a:lnTo>
                    <a:pt x="3692" y="5549"/>
                  </a:lnTo>
                  <a:cubicBezTo>
                    <a:pt x="3882" y="5501"/>
                    <a:pt x="4097" y="5406"/>
                    <a:pt x="4287" y="5311"/>
                  </a:cubicBezTo>
                  <a:lnTo>
                    <a:pt x="4359" y="5382"/>
                  </a:lnTo>
                  <a:cubicBezTo>
                    <a:pt x="4406" y="5430"/>
                    <a:pt x="4478" y="5477"/>
                    <a:pt x="4573" y="5477"/>
                  </a:cubicBezTo>
                  <a:cubicBezTo>
                    <a:pt x="4645" y="5477"/>
                    <a:pt x="4740" y="5430"/>
                    <a:pt x="4787" y="5382"/>
                  </a:cubicBezTo>
                  <a:lnTo>
                    <a:pt x="5383" y="4787"/>
                  </a:lnTo>
                  <a:cubicBezTo>
                    <a:pt x="5502" y="4668"/>
                    <a:pt x="5502" y="4477"/>
                    <a:pt x="5383" y="4358"/>
                  </a:cubicBezTo>
                  <a:lnTo>
                    <a:pt x="5311" y="4287"/>
                  </a:lnTo>
                  <a:cubicBezTo>
                    <a:pt x="5430" y="4096"/>
                    <a:pt x="5502" y="3882"/>
                    <a:pt x="5550" y="3691"/>
                  </a:cubicBezTo>
                  <a:lnTo>
                    <a:pt x="5669" y="3691"/>
                  </a:lnTo>
                  <a:cubicBezTo>
                    <a:pt x="5811" y="3691"/>
                    <a:pt x="5954" y="3548"/>
                    <a:pt x="5954" y="3382"/>
                  </a:cubicBezTo>
                  <a:lnTo>
                    <a:pt x="5954" y="2572"/>
                  </a:lnTo>
                  <a:cubicBezTo>
                    <a:pt x="5954" y="2405"/>
                    <a:pt x="5811" y="2262"/>
                    <a:pt x="5669" y="2262"/>
                  </a:cubicBezTo>
                  <a:lnTo>
                    <a:pt x="5550" y="2262"/>
                  </a:lnTo>
                  <a:cubicBezTo>
                    <a:pt x="5502" y="2048"/>
                    <a:pt x="5407" y="1858"/>
                    <a:pt x="5311" y="1667"/>
                  </a:cubicBezTo>
                  <a:lnTo>
                    <a:pt x="5383" y="1596"/>
                  </a:lnTo>
                  <a:cubicBezTo>
                    <a:pt x="5430" y="1548"/>
                    <a:pt x="5478" y="1453"/>
                    <a:pt x="5478" y="1381"/>
                  </a:cubicBezTo>
                  <a:cubicBezTo>
                    <a:pt x="5478" y="1286"/>
                    <a:pt x="5430" y="1215"/>
                    <a:pt x="5383" y="1167"/>
                  </a:cubicBezTo>
                  <a:lnTo>
                    <a:pt x="4787" y="572"/>
                  </a:lnTo>
                  <a:cubicBezTo>
                    <a:pt x="4728" y="500"/>
                    <a:pt x="4651" y="464"/>
                    <a:pt x="4573" y="464"/>
                  </a:cubicBezTo>
                  <a:cubicBezTo>
                    <a:pt x="4496" y="464"/>
                    <a:pt x="4418" y="500"/>
                    <a:pt x="4359" y="572"/>
                  </a:cubicBezTo>
                  <a:lnTo>
                    <a:pt x="4287" y="643"/>
                  </a:lnTo>
                  <a:cubicBezTo>
                    <a:pt x="4097" y="524"/>
                    <a:pt x="3882" y="453"/>
                    <a:pt x="3692" y="381"/>
                  </a:cubicBezTo>
                  <a:lnTo>
                    <a:pt x="3692" y="286"/>
                  </a:lnTo>
                  <a:cubicBezTo>
                    <a:pt x="3692" y="119"/>
                    <a:pt x="3549" y="0"/>
                    <a:pt x="3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✓[70+] Pale Pink Solid Color Background - Android / iPhone HD Wallpaper  Background Download (png / jpg) (2022)">
            <a:extLst>
              <a:ext uri="{FF2B5EF4-FFF2-40B4-BE49-F238E27FC236}">
                <a16:creationId xmlns:a16="http://schemas.microsoft.com/office/drawing/2014/main" id="{98D2B61D-0392-F064-9870-A3EA2760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 descr="グラフ, 棒グラフ&#10;&#10;自動的に生成された説明">
            <a:extLst>
              <a:ext uri="{FF2B5EF4-FFF2-40B4-BE49-F238E27FC236}">
                <a16:creationId xmlns:a16="http://schemas.microsoft.com/office/drawing/2014/main" id="{0241FD25-A701-AC46-07E2-D2CAA571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27993"/>
            <a:ext cx="4509247" cy="2142030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8813FFE1-725A-1569-3E5F-106C40C84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71" y="2749031"/>
            <a:ext cx="4508167" cy="2171935"/>
          </a:xfrm>
          <a:prstGeom prst="rect">
            <a:avLst/>
          </a:prstGeom>
        </p:spPr>
      </p:pic>
      <p:pic>
        <p:nvPicPr>
          <p:cNvPr id="8" name="図 7" descr="グラフ, 棒グラフ&#10;&#10;自動的に生成された説明">
            <a:extLst>
              <a:ext uri="{FF2B5EF4-FFF2-40B4-BE49-F238E27FC236}">
                <a16:creationId xmlns:a16="http://schemas.microsoft.com/office/drawing/2014/main" id="{2410A6E3-E3DC-D810-CFCE-EB453CF49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08637"/>
            <a:ext cx="4572000" cy="22858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F3065594-67DB-29AB-A910-CCF025290B3E}"/>
                  </a:ext>
                </a:extLst>
              </p14:cNvPr>
              <p14:cNvContentPartPr/>
              <p14:nvPr/>
            </p14:nvContentPartPr>
            <p14:xfrm>
              <a:off x="3881096" y="1743536"/>
              <a:ext cx="360" cy="428760"/>
            </p14:xfrm>
          </p:contentPart>
        </mc:Choice>
        <mc:Fallback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F3065594-67DB-29AB-A910-CCF025290B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27096" y="1635536"/>
                <a:ext cx="10800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21CDAF5B-4B25-E096-C163-191D7E1275B2}"/>
                  </a:ext>
                </a:extLst>
              </p14:cNvPr>
              <p14:cNvContentPartPr/>
              <p14:nvPr/>
            </p14:nvContentPartPr>
            <p14:xfrm>
              <a:off x="3973256" y="1751816"/>
              <a:ext cx="5760" cy="212400"/>
            </p14:xfrm>
          </p:contentPart>
        </mc:Choice>
        <mc:Fallback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21CDAF5B-4B25-E096-C163-191D7E1275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5656" y="1643816"/>
                <a:ext cx="120576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482DC5D0-33A6-1B0D-CB4B-F9ADB231FAE6}"/>
                  </a:ext>
                </a:extLst>
              </p14:cNvPr>
              <p14:cNvContentPartPr/>
              <p14:nvPr/>
            </p14:nvContentPartPr>
            <p14:xfrm>
              <a:off x="1155536" y="4387736"/>
              <a:ext cx="11160" cy="383040"/>
            </p14:xfrm>
          </p:contentPart>
        </mc:Choice>
        <mc:Fallback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482DC5D0-33A6-1B0D-CB4B-F9ADB231FA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9736" y="4279634"/>
                <a:ext cx="122388" cy="598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B21E65CE-EA39-DFFF-1166-CF365855D921}"/>
                  </a:ext>
                </a:extLst>
              </p14:cNvPr>
              <p14:cNvContentPartPr/>
              <p14:nvPr/>
            </p14:nvContentPartPr>
            <p14:xfrm>
              <a:off x="613736" y="4310336"/>
              <a:ext cx="5400" cy="233280"/>
            </p14:xfrm>
          </p:contentPart>
        </mc:Choice>
        <mc:Fallback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B21E65CE-EA39-DFFF-1166-CF365855D9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9736" y="4202502"/>
                <a:ext cx="113040" cy="448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AB385D1B-4CA6-06AB-467E-C7A54964B5BF}"/>
                  </a:ext>
                </a:extLst>
              </p14:cNvPr>
              <p14:cNvContentPartPr/>
              <p14:nvPr/>
            </p14:nvContentPartPr>
            <p14:xfrm>
              <a:off x="6899336" y="3157256"/>
              <a:ext cx="13320" cy="157320"/>
            </p14:xfrm>
          </p:contentPart>
        </mc:Choice>
        <mc:Fallback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AB385D1B-4CA6-06AB-467E-C7A54964B5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45336" y="3049256"/>
                <a:ext cx="1209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F7BC3E4E-3492-19CC-C606-EB15A7FC7A68}"/>
                  </a:ext>
                </a:extLst>
              </p14:cNvPr>
              <p14:cNvContentPartPr/>
              <p14:nvPr/>
            </p14:nvContentPartPr>
            <p14:xfrm>
              <a:off x="6069176" y="3131336"/>
              <a:ext cx="39960" cy="406080"/>
            </p14:xfrm>
          </p:contentPart>
        </mc:Choice>
        <mc:Fallback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F7BC3E4E-3492-19CC-C606-EB15A7FC7A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15176" y="3023240"/>
                <a:ext cx="147600" cy="621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F90F29F6-FE63-D88A-106D-97B0AA2757EA}"/>
                  </a:ext>
                </a:extLst>
              </p14:cNvPr>
              <p14:cNvContentPartPr/>
              <p14:nvPr/>
            </p14:nvContentPartPr>
            <p14:xfrm>
              <a:off x="6382736" y="3163016"/>
              <a:ext cx="25200" cy="293040"/>
            </p14:xfrm>
          </p:contentPart>
        </mc:Choice>
        <mc:Fallback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F90F29F6-FE63-D88A-106D-97B0AA2757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28736" y="3055016"/>
                <a:ext cx="13284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024CB3BE-2DD5-A86F-BD24-679FFDE05852}"/>
                  </a:ext>
                </a:extLst>
              </p14:cNvPr>
              <p14:cNvContentPartPr/>
              <p14:nvPr/>
            </p14:nvContentPartPr>
            <p14:xfrm>
              <a:off x="4177376" y="1743896"/>
              <a:ext cx="27000" cy="297000"/>
            </p14:xfrm>
          </p:contentPart>
        </mc:Choice>
        <mc:Fallback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024CB3BE-2DD5-A86F-BD24-679FFDE058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23376" y="1635896"/>
                <a:ext cx="1346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F971E928-4A25-07A7-3051-3D6E77EB24C4}"/>
                  </a:ext>
                </a:extLst>
              </p14:cNvPr>
              <p14:cNvContentPartPr/>
              <p14:nvPr/>
            </p14:nvContentPartPr>
            <p14:xfrm>
              <a:off x="723176" y="4307816"/>
              <a:ext cx="11520" cy="335520"/>
            </p14:xfrm>
          </p:contentPart>
        </mc:Choice>
        <mc:Fallback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F971E928-4A25-07A7-3051-3D6E77EB24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9176" y="4199816"/>
                <a:ext cx="119160" cy="55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oogle Shape;271;p20">
            <a:extLst>
              <a:ext uri="{FF2B5EF4-FFF2-40B4-BE49-F238E27FC236}">
                <a16:creationId xmlns:a16="http://schemas.microsoft.com/office/drawing/2014/main" id="{35C9D29F-0CF0-BC7D-3736-817090B8DD31}"/>
              </a:ext>
            </a:extLst>
          </p:cNvPr>
          <p:cNvGrpSpPr/>
          <p:nvPr/>
        </p:nvGrpSpPr>
        <p:grpSpPr>
          <a:xfrm>
            <a:off x="8031710" y="3589613"/>
            <a:ext cx="997108" cy="1436406"/>
            <a:chOff x="1993073" y="1358949"/>
            <a:chExt cx="1525794" cy="2486454"/>
          </a:xfrm>
        </p:grpSpPr>
        <p:sp>
          <p:nvSpPr>
            <p:cNvPr id="27" name="Google Shape;272;p20">
              <a:extLst>
                <a:ext uri="{FF2B5EF4-FFF2-40B4-BE49-F238E27FC236}">
                  <a16:creationId xmlns:a16="http://schemas.microsoft.com/office/drawing/2014/main" id="{637AE0D2-FE5C-1B4D-B195-9A23E1455DE5}"/>
                </a:ext>
              </a:extLst>
            </p:cNvPr>
            <p:cNvSpPr/>
            <p:nvPr/>
          </p:nvSpPr>
          <p:spPr>
            <a:xfrm>
              <a:off x="2714868" y="3729003"/>
              <a:ext cx="804000" cy="116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3;p20">
              <a:extLst>
                <a:ext uri="{FF2B5EF4-FFF2-40B4-BE49-F238E27FC236}">
                  <a16:creationId xmlns:a16="http://schemas.microsoft.com/office/drawing/2014/main" id="{2F5E7C81-AE8A-1BB7-EA41-3A1CE60587A5}"/>
                </a:ext>
              </a:extLst>
            </p:cNvPr>
            <p:cNvSpPr/>
            <p:nvPr/>
          </p:nvSpPr>
          <p:spPr>
            <a:xfrm>
              <a:off x="2644091" y="2362207"/>
              <a:ext cx="433712" cy="294328"/>
            </a:xfrm>
            <a:custGeom>
              <a:avLst/>
              <a:gdLst/>
              <a:ahLst/>
              <a:cxnLst/>
              <a:rect l="l" t="t" r="r" b="b"/>
              <a:pathLst>
                <a:path w="35678" h="24212" extrusionOk="0">
                  <a:moveTo>
                    <a:pt x="30595" y="1"/>
                  </a:moveTo>
                  <a:lnTo>
                    <a:pt x="30355" y="26"/>
                  </a:lnTo>
                  <a:lnTo>
                    <a:pt x="30127" y="51"/>
                  </a:lnTo>
                  <a:lnTo>
                    <a:pt x="29887" y="89"/>
                  </a:lnTo>
                  <a:lnTo>
                    <a:pt x="29660" y="140"/>
                  </a:lnTo>
                  <a:lnTo>
                    <a:pt x="29432" y="203"/>
                  </a:lnTo>
                  <a:lnTo>
                    <a:pt x="29217" y="279"/>
                  </a:lnTo>
                  <a:lnTo>
                    <a:pt x="28990" y="355"/>
                  </a:lnTo>
                  <a:lnTo>
                    <a:pt x="28775" y="443"/>
                  </a:lnTo>
                  <a:lnTo>
                    <a:pt x="28560" y="544"/>
                  </a:lnTo>
                  <a:lnTo>
                    <a:pt x="28358" y="658"/>
                  </a:lnTo>
                  <a:lnTo>
                    <a:pt x="28155" y="785"/>
                  </a:lnTo>
                  <a:lnTo>
                    <a:pt x="27953" y="911"/>
                  </a:lnTo>
                  <a:lnTo>
                    <a:pt x="27763" y="1050"/>
                  </a:lnTo>
                  <a:lnTo>
                    <a:pt x="27574" y="1202"/>
                  </a:lnTo>
                  <a:lnTo>
                    <a:pt x="27397" y="1366"/>
                  </a:lnTo>
                  <a:lnTo>
                    <a:pt x="27232" y="1531"/>
                  </a:lnTo>
                  <a:lnTo>
                    <a:pt x="27068" y="1720"/>
                  </a:lnTo>
                  <a:lnTo>
                    <a:pt x="26904" y="1897"/>
                  </a:lnTo>
                  <a:lnTo>
                    <a:pt x="26765" y="2099"/>
                  </a:lnTo>
                  <a:lnTo>
                    <a:pt x="26626" y="2302"/>
                  </a:lnTo>
                  <a:lnTo>
                    <a:pt x="26486" y="2517"/>
                  </a:lnTo>
                  <a:lnTo>
                    <a:pt x="19445" y="13971"/>
                  </a:lnTo>
                  <a:lnTo>
                    <a:pt x="1201" y="7725"/>
                  </a:lnTo>
                  <a:lnTo>
                    <a:pt x="0" y="12884"/>
                  </a:lnTo>
                  <a:lnTo>
                    <a:pt x="645" y="13427"/>
                  </a:lnTo>
                  <a:lnTo>
                    <a:pt x="1404" y="14059"/>
                  </a:lnTo>
                  <a:lnTo>
                    <a:pt x="2403" y="14856"/>
                  </a:lnTo>
                  <a:lnTo>
                    <a:pt x="3629" y="15804"/>
                  </a:lnTo>
                  <a:lnTo>
                    <a:pt x="4312" y="16310"/>
                  </a:lnTo>
                  <a:lnTo>
                    <a:pt x="5045" y="16841"/>
                  </a:lnTo>
                  <a:lnTo>
                    <a:pt x="5803" y="17397"/>
                  </a:lnTo>
                  <a:lnTo>
                    <a:pt x="6612" y="17953"/>
                  </a:lnTo>
                  <a:lnTo>
                    <a:pt x="7434" y="18510"/>
                  </a:lnTo>
                  <a:lnTo>
                    <a:pt x="8294" y="19078"/>
                  </a:lnTo>
                  <a:lnTo>
                    <a:pt x="9179" y="19635"/>
                  </a:lnTo>
                  <a:lnTo>
                    <a:pt x="10089" y="20178"/>
                  </a:lnTo>
                  <a:lnTo>
                    <a:pt x="10999" y="20722"/>
                  </a:lnTo>
                  <a:lnTo>
                    <a:pt x="11935" y="21228"/>
                  </a:lnTo>
                  <a:lnTo>
                    <a:pt x="12870" y="21721"/>
                  </a:lnTo>
                  <a:lnTo>
                    <a:pt x="13806" y="22188"/>
                  </a:lnTo>
                  <a:lnTo>
                    <a:pt x="14286" y="22403"/>
                  </a:lnTo>
                  <a:lnTo>
                    <a:pt x="14754" y="22606"/>
                  </a:lnTo>
                  <a:lnTo>
                    <a:pt x="15222" y="22808"/>
                  </a:lnTo>
                  <a:lnTo>
                    <a:pt x="15690" y="22998"/>
                  </a:lnTo>
                  <a:lnTo>
                    <a:pt x="16158" y="23175"/>
                  </a:lnTo>
                  <a:lnTo>
                    <a:pt x="16625" y="23339"/>
                  </a:lnTo>
                  <a:lnTo>
                    <a:pt x="17080" y="23491"/>
                  </a:lnTo>
                  <a:lnTo>
                    <a:pt x="17536" y="23630"/>
                  </a:lnTo>
                  <a:lnTo>
                    <a:pt x="17991" y="23756"/>
                  </a:lnTo>
                  <a:lnTo>
                    <a:pt x="18446" y="23870"/>
                  </a:lnTo>
                  <a:lnTo>
                    <a:pt x="18888" y="23971"/>
                  </a:lnTo>
                  <a:lnTo>
                    <a:pt x="19318" y="24047"/>
                  </a:lnTo>
                  <a:lnTo>
                    <a:pt x="19761" y="24110"/>
                  </a:lnTo>
                  <a:lnTo>
                    <a:pt x="20178" y="24161"/>
                  </a:lnTo>
                  <a:lnTo>
                    <a:pt x="20608" y="24199"/>
                  </a:lnTo>
                  <a:lnTo>
                    <a:pt x="21012" y="24211"/>
                  </a:lnTo>
                  <a:lnTo>
                    <a:pt x="21417" y="24199"/>
                  </a:lnTo>
                  <a:lnTo>
                    <a:pt x="21821" y="24186"/>
                  </a:lnTo>
                  <a:lnTo>
                    <a:pt x="22201" y="24135"/>
                  </a:lnTo>
                  <a:lnTo>
                    <a:pt x="22580" y="24072"/>
                  </a:lnTo>
                  <a:lnTo>
                    <a:pt x="22845" y="24009"/>
                  </a:lnTo>
                  <a:lnTo>
                    <a:pt x="23098" y="23946"/>
                  </a:lnTo>
                  <a:lnTo>
                    <a:pt x="23351" y="23857"/>
                  </a:lnTo>
                  <a:lnTo>
                    <a:pt x="23617" y="23756"/>
                  </a:lnTo>
                  <a:lnTo>
                    <a:pt x="23869" y="23642"/>
                  </a:lnTo>
                  <a:lnTo>
                    <a:pt x="24110" y="23529"/>
                  </a:lnTo>
                  <a:lnTo>
                    <a:pt x="24363" y="23390"/>
                  </a:lnTo>
                  <a:lnTo>
                    <a:pt x="24615" y="23238"/>
                  </a:lnTo>
                  <a:lnTo>
                    <a:pt x="24856" y="23086"/>
                  </a:lnTo>
                  <a:lnTo>
                    <a:pt x="25108" y="22922"/>
                  </a:lnTo>
                  <a:lnTo>
                    <a:pt x="25349" y="22732"/>
                  </a:lnTo>
                  <a:lnTo>
                    <a:pt x="25589" y="22542"/>
                  </a:lnTo>
                  <a:lnTo>
                    <a:pt x="25829" y="22353"/>
                  </a:lnTo>
                  <a:lnTo>
                    <a:pt x="26069" y="22138"/>
                  </a:lnTo>
                  <a:lnTo>
                    <a:pt x="26309" y="21923"/>
                  </a:lnTo>
                  <a:lnTo>
                    <a:pt x="26537" y="21695"/>
                  </a:lnTo>
                  <a:lnTo>
                    <a:pt x="27005" y="21215"/>
                  </a:lnTo>
                  <a:lnTo>
                    <a:pt x="27460" y="20709"/>
                  </a:lnTo>
                  <a:lnTo>
                    <a:pt x="27902" y="20166"/>
                  </a:lnTo>
                  <a:lnTo>
                    <a:pt x="28345" y="19597"/>
                  </a:lnTo>
                  <a:lnTo>
                    <a:pt x="28787" y="19003"/>
                  </a:lnTo>
                  <a:lnTo>
                    <a:pt x="29205" y="18396"/>
                  </a:lnTo>
                  <a:lnTo>
                    <a:pt x="29622" y="17751"/>
                  </a:lnTo>
                  <a:lnTo>
                    <a:pt x="30039" y="17106"/>
                  </a:lnTo>
                  <a:lnTo>
                    <a:pt x="30431" y="16449"/>
                  </a:lnTo>
                  <a:lnTo>
                    <a:pt x="30823" y="15766"/>
                  </a:lnTo>
                  <a:lnTo>
                    <a:pt x="31202" y="15083"/>
                  </a:lnTo>
                  <a:lnTo>
                    <a:pt x="31581" y="14401"/>
                  </a:lnTo>
                  <a:lnTo>
                    <a:pt x="31935" y="13705"/>
                  </a:lnTo>
                  <a:lnTo>
                    <a:pt x="32289" y="13010"/>
                  </a:lnTo>
                  <a:lnTo>
                    <a:pt x="32972" y="11645"/>
                  </a:lnTo>
                  <a:lnTo>
                    <a:pt x="33604" y="10292"/>
                  </a:lnTo>
                  <a:lnTo>
                    <a:pt x="34198" y="8990"/>
                  </a:lnTo>
                  <a:lnTo>
                    <a:pt x="35248" y="6613"/>
                  </a:lnTo>
                  <a:lnTo>
                    <a:pt x="35336" y="6385"/>
                  </a:lnTo>
                  <a:lnTo>
                    <a:pt x="35425" y="6158"/>
                  </a:lnTo>
                  <a:lnTo>
                    <a:pt x="35501" y="5918"/>
                  </a:lnTo>
                  <a:lnTo>
                    <a:pt x="35551" y="5690"/>
                  </a:lnTo>
                  <a:lnTo>
                    <a:pt x="35602" y="5450"/>
                  </a:lnTo>
                  <a:lnTo>
                    <a:pt x="35640" y="5222"/>
                  </a:lnTo>
                  <a:lnTo>
                    <a:pt x="35665" y="4982"/>
                  </a:lnTo>
                  <a:lnTo>
                    <a:pt x="35678" y="4742"/>
                  </a:lnTo>
                  <a:lnTo>
                    <a:pt x="35678" y="4514"/>
                  </a:lnTo>
                  <a:lnTo>
                    <a:pt x="35665" y="4274"/>
                  </a:lnTo>
                  <a:lnTo>
                    <a:pt x="35652" y="4046"/>
                  </a:lnTo>
                  <a:lnTo>
                    <a:pt x="35614" y="3819"/>
                  </a:lnTo>
                  <a:lnTo>
                    <a:pt x="35576" y="3591"/>
                  </a:lnTo>
                  <a:lnTo>
                    <a:pt x="35526" y="3364"/>
                  </a:lnTo>
                  <a:lnTo>
                    <a:pt x="35463" y="3136"/>
                  </a:lnTo>
                  <a:lnTo>
                    <a:pt x="35387" y="2921"/>
                  </a:lnTo>
                  <a:lnTo>
                    <a:pt x="35311" y="2694"/>
                  </a:lnTo>
                  <a:lnTo>
                    <a:pt x="35222" y="2491"/>
                  </a:lnTo>
                  <a:lnTo>
                    <a:pt x="35121" y="2276"/>
                  </a:lnTo>
                  <a:lnTo>
                    <a:pt x="35007" y="2074"/>
                  </a:lnTo>
                  <a:lnTo>
                    <a:pt x="34881" y="1872"/>
                  </a:lnTo>
                  <a:lnTo>
                    <a:pt x="34755" y="1682"/>
                  </a:lnTo>
                  <a:lnTo>
                    <a:pt x="34616" y="1493"/>
                  </a:lnTo>
                  <a:lnTo>
                    <a:pt x="34464" y="1316"/>
                  </a:lnTo>
                  <a:lnTo>
                    <a:pt x="34312" y="1139"/>
                  </a:lnTo>
                  <a:lnTo>
                    <a:pt x="34148" y="962"/>
                  </a:lnTo>
                  <a:lnTo>
                    <a:pt x="33971" y="810"/>
                  </a:lnTo>
                  <a:lnTo>
                    <a:pt x="33781" y="658"/>
                  </a:lnTo>
                  <a:lnTo>
                    <a:pt x="33592" y="507"/>
                  </a:lnTo>
                  <a:lnTo>
                    <a:pt x="33389" y="367"/>
                  </a:lnTo>
                  <a:lnTo>
                    <a:pt x="33187" y="241"/>
                  </a:lnTo>
                  <a:lnTo>
                    <a:pt x="32972" y="127"/>
                  </a:lnTo>
                  <a:lnTo>
                    <a:pt x="32972" y="127"/>
                  </a:lnTo>
                  <a:lnTo>
                    <a:pt x="33162" y="570"/>
                  </a:lnTo>
                  <a:lnTo>
                    <a:pt x="33162" y="570"/>
                  </a:lnTo>
                  <a:lnTo>
                    <a:pt x="32947" y="456"/>
                  </a:lnTo>
                  <a:lnTo>
                    <a:pt x="32707" y="355"/>
                  </a:lnTo>
                  <a:lnTo>
                    <a:pt x="32479" y="266"/>
                  </a:lnTo>
                  <a:lnTo>
                    <a:pt x="32251" y="203"/>
                  </a:lnTo>
                  <a:lnTo>
                    <a:pt x="32011" y="140"/>
                  </a:lnTo>
                  <a:lnTo>
                    <a:pt x="31784" y="89"/>
                  </a:lnTo>
                  <a:lnTo>
                    <a:pt x="31543" y="51"/>
                  </a:lnTo>
                  <a:lnTo>
                    <a:pt x="31303" y="13"/>
                  </a:lnTo>
                  <a:lnTo>
                    <a:pt x="31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4;p20">
              <a:extLst>
                <a:ext uri="{FF2B5EF4-FFF2-40B4-BE49-F238E27FC236}">
                  <a16:creationId xmlns:a16="http://schemas.microsoft.com/office/drawing/2014/main" id="{BD6D1E23-69D5-A82B-E7CC-CF5DFFB30D79}"/>
                </a:ext>
              </a:extLst>
            </p:cNvPr>
            <p:cNvSpPr/>
            <p:nvPr/>
          </p:nvSpPr>
          <p:spPr>
            <a:xfrm>
              <a:off x="2541577" y="2151198"/>
              <a:ext cx="175829" cy="346880"/>
            </a:xfrm>
            <a:custGeom>
              <a:avLst/>
              <a:gdLst/>
              <a:ahLst/>
              <a:cxnLst/>
              <a:rect l="l" t="t" r="r" b="b"/>
              <a:pathLst>
                <a:path w="14464" h="28535" extrusionOk="0">
                  <a:moveTo>
                    <a:pt x="3819" y="1"/>
                  </a:moveTo>
                  <a:lnTo>
                    <a:pt x="1" y="1505"/>
                  </a:lnTo>
                  <a:lnTo>
                    <a:pt x="10646" y="28535"/>
                  </a:lnTo>
                  <a:lnTo>
                    <a:pt x="14464" y="27030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5;p20">
              <a:extLst>
                <a:ext uri="{FF2B5EF4-FFF2-40B4-BE49-F238E27FC236}">
                  <a16:creationId xmlns:a16="http://schemas.microsoft.com/office/drawing/2014/main" id="{913283FF-16CE-4660-9CB4-C29CE0B56A68}"/>
                </a:ext>
              </a:extLst>
            </p:cNvPr>
            <p:cNvSpPr/>
            <p:nvPr/>
          </p:nvSpPr>
          <p:spPr>
            <a:xfrm>
              <a:off x="2564784" y="2228816"/>
              <a:ext cx="257908" cy="510552"/>
            </a:xfrm>
            <a:custGeom>
              <a:avLst/>
              <a:gdLst/>
              <a:ahLst/>
              <a:cxnLst/>
              <a:rect l="l" t="t" r="r" b="b"/>
              <a:pathLst>
                <a:path w="21216" h="41999" extrusionOk="0">
                  <a:moveTo>
                    <a:pt x="4476" y="0"/>
                  </a:moveTo>
                  <a:lnTo>
                    <a:pt x="4211" y="38"/>
                  </a:lnTo>
                  <a:lnTo>
                    <a:pt x="3958" y="101"/>
                  </a:lnTo>
                  <a:lnTo>
                    <a:pt x="3693" y="177"/>
                  </a:lnTo>
                  <a:lnTo>
                    <a:pt x="1682" y="974"/>
                  </a:lnTo>
                  <a:lnTo>
                    <a:pt x="1430" y="1087"/>
                  </a:lnTo>
                  <a:lnTo>
                    <a:pt x="1202" y="1226"/>
                  </a:lnTo>
                  <a:lnTo>
                    <a:pt x="987" y="1378"/>
                  </a:lnTo>
                  <a:lnTo>
                    <a:pt x="797" y="1543"/>
                  </a:lnTo>
                  <a:lnTo>
                    <a:pt x="620" y="1732"/>
                  </a:lnTo>
                  <a:lnTo>
                    <a:pt x="469" y="1934"/>
                  </a:lnTo>
                  <a:lnTo>
                    <a:pt x="330" y="2149"/>
                  </a:lnTo>
                  <a:lnTo>
                    <a:pt x="228" y="2377"/>
                  </a:lnTo>
                  <a:lnTo>
                    <a:pt x="127" y="2617"/>
                  </a:lnTo>
                  <a:lnTo>
                    <a:pt x="64" y="2870"/>
                  </a:lnTo>
                  <a:lnTo>
                    <a:pt x="26" y="3110"/>
                  </a:lnTo>
                  <a:lnTo>
                    <a:pt x="1" y="3376"/>
                  </a:lnTo>
                  <a:lnTo>
                    <a:pt x="14" y="3629"/>
                  </a:lnTo>
                  <a:lnTo>
                    <a:pt x="39" y="3894"/>
                  </a:lnTo>
                  <a:lnTo>
                    <a:pt x="102" y="4147"/>
                  </a:lnTo>
                  <a:lnTo>
                    <a:pt x="191" y="4400"/>
                  </a:lnTo>
                  <a:lnTo>
                    <a:pt x="14097" y="40317"/>
                  </a:lnTo>
                  <a:lnTo>
                    <a:pt x="14211" y="40570"/>
                  </a:lnTo>
                  <a:lnTo>
                    <a:pt x="14338" y="40798"/>
                  </a:lnTo>
                  <a:lnTo>
                    <a:pt x="14489" y="41012"/>
                  </a:lnTo>
                  <a:lnTo>
                    <a:pt x="14666" y="41202"/>
                  </a:lnTo>
                  <a:lnTo>
                    <a:pt x="14856" y="41379"/>
                  </a:lnTo>
                  <a:lnTo>
                    <a:pt x="15058" y="41531"/>
                  </a:lnTo>
                  <a:lnTo>
                    <a:pt x="15273" y="41657"/>
                  </a:lnTo>
                  <a:lnTo>
                    <a:pt x="15501" y="41771"/>
                  </a:lnTo>
                  <a:lnTo>
                    <a:pt x="15741" y="41860"/>
                  </a:lnTo>
                  <a:lnTo>
                    <a:pt x="15981" y="41935"/>
                  </a:lnTo>
                  <a:lnTo>
                    <a:pt x="16234" y="41973"/>
                  </a:lnTo>
                  <a:lnTo>
                    <a:pt x="16487" y="41999"/>
                  </a:lnTo>
                  <a:lnTo>
                    <a:pt x="16752" y="41986"/>
                  </a:lnTo>
                  <a:lnTo>
                    <a:pt x="17005" y="41961"/>
                  </a:lnTo>
                  <a:lnTo>
                    <a:pt x="17271" y="41897"/>
                  </a:lnTo>
                  <a:lnTo>
                    <a:pt x="17523" y="41809"/>
                  </a:lnTo>
                  <a:lnTo>
                    <a:pt x="19534" y="41012"/>
                  </a:lnTo>
                  <a:lnTo>
                    <a:pt x="19786" y="40899"/>
                  </a:lnTo>
                  <a:lnTo>
                    <a:pt x="20014" y="40772"/>
                  </a:lnTo>
                  <a:lnTo>
                    <a:pt x="20229" y="40621"/>
                  </a:lnTo>
                  <a:lnTo>
                    <a:pt x="20419" y="40444"/>
                  </a:lnTo>
                  <a:lnTo>
                    <a:pt x="20596" y="40254"/>
                  </a:lnTo>
                  <a:lnTo>
                    <a:pt x="20747" y="40052"/>
                  </a:lnTo>
                  <a:lnTo>
                    <a:pt x="20886" y="39837"/>
                  </a:lnTo>
                  <a:lnTo>
                    <a:pt x="20987" y="39609"/>
                  </a:lnTo>
                  <a:lnTo>
                    <a:pt x="21089" y="39369"/>
                  </a:lnTo>
                  <a:lnTo>
                    <a:pt x="21152" y="39129"/>
                  </a:lnTo>
                  <a:lnTo>
                    <a:pt x="21190" y="38876"/>
                  </a:lnTo>
                  <a:lnTo>
                    <a:pt x="21215" y="38623"/>
                  </a:lnTo>
                  <a:lnTo>
                    <a:pt x="21202" y="38358"/>
                  </a:lnTo>
                  <a:lnTo>
                    <a:pt x="21177" y="38105"/>
                  </a:lnTo>
                  <a:lnTo>
                    <a:pt x="21114" y="37839"/>
                  </a:lnTo>
                  <a:lnTo>
                    <a:pt x="21025" y="37586"/>
                  </a:lnTo>
                  <a:lnTo>
                    <a:pt x="7119" y="1669"/>
                  </a:lnTo>
                  <a:lnTo>
                    <a:pt x="7018" y="1429"/>
                  </a:lnTo>
                  <a:lnTo>
                    <a:pt x="6878" y="1201"/>
                  </a:lnTo>
                  <a:lnTo>
                    <a:pt x="6727" y="986"/>
                  </a:lnTo>
                  <a:lnTo>
                    <a:pt x="6550" y="797"/>
                  </a:lnTo>
                  <a:lnTo>
                    <a:pt x="6360" y="620"/>
                  </a:lnTo>
                  <a:lnTo>
                    <a:pt x="6158" y="468"/>
                  </a:lnTo>
                  <a:lnTo>
                    <a:pt x="5943" y="329"/>
                  </a:lnTo>
                  <a:lnTo>
                    <a:pt x="5715" y="215"/>
                  </a:lnTo>
                  <a:lnTo>
                    <a:pt x="5475" y="127"/>
                  </a:lnTo>
                  <a:lnTo>
                    <a:pt x="5235" y="63"/>
                  </a:lnTo>
                  <a:lnTo>
                    <a:pt x="4982" y="1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;p20">
              <a:extLst>
                <a:ext uri="{FF2B5EF4-FFF2-40B4-BE49-F238E27FC236}">
                  <a16:creationId xmlns:a16="http://schemas.microsoft.com/office/drawing/2014/main" id="{96B85FE6-5B23-4CB6-A760-CB787AEE38D0}"/>
                </a:ext>
              </a:extLst>
            </p:cNvPr>
            <p:cNvSpPr/>
            <p:nvPr/>
          </p:nvSpPr>
          <p:spPr>
            <a:xfrm>
              <a:off x="2503163" y="2094489"/>
              <a:ext cx="107133" cy="90844"/>
            </a:xfrm>
            <a:custGeom>
              <a:avLst/>
              <a:gdLst/>
              <a:ahLst/>
              <a:cxnLst/>
              <a:rect l="l" t="t" r="r" b="b"/>
              <a:pathLst>
                <a:path w="8813" h="7473" extrusionOk="0">
                  <a:moveTo>
                    <a:pt x="6941" y="1"/>
                  </a:moveTo>
                  <a:lnTo>
                    <a:pt x="0" y="2731"/>
                  </a:lnTo>
                  <a:lnTo>
                    <a:pt x="1871" y="7472"/>
                  </a:lnTo>
                  <a:lnTo>
                    <a:pt x="8812" y="4741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7;p20">
              <a:extLst>
                <a:ext uri="{FF2B5EF4-FFF2-40B4-BE49-F238E27FC236}">
                  <a16:creationId xmlns:a16="http://schemas.microsoft.com/office/drawing/2014/main" id="{66B3AD04-7A5B-6638-B578-4FA0E8EC3CAB}"/>
                </a:ext>
              </a:extLst>
            </p:cNvPr>
            <p:cNvSpPr/>
            <p:nvPr/>
          </p:nvSpPr>
          <p:spPr>
            <a:xfrm>
              <a:off x="1993073" y="1358949"/>
              <a:ext cx="803944" cy="803944"/>
            </a:xfrm>
            <a:custGeom>
              <a:avLst/>
              <a:gdLst/>
              <a:ahLst/>
              <a:cxnLst/>
              <a:rect l="l" t="t" r="r" b="b"/>
              <a:pathLst>
                <a:path w="66134" h="66134" extrusionOk="0">
                  <a:moveTo>
                    <a:pt x="33074" y="7611"/>
                  </a:moveTo>
                  <a:lnTo>
                    <a:pt x="33693" y="7624"/>
                  </a:lnTo>
                  <a:lnTo>
                    <a:pt x="34313" y="7649"/>
                  </a:lnTo>
                  <a:lnTo>
                    <a:pt x="34932" y="7687"/>
                  </a:lnTo>
                  <a:lnTo>
                    <a:pt x="35539" y="7738"/>
                  </a:lnTo>
                  <a:lnTo>
                    <a:pt x="36158" y="7801"/>
                  </a:lnTo>
                  <a:lnTo>
                    <a:pt x="36765" y="7889"/>
                  </a:lnTo>
                  <a:lnTo>
                    <a:pt x="37372" y="7990"/>
                  </a:lnTo>
                  <a:lnTo>
                    <a:pt x="37966" y="8092"/>
                  </a:lnTo>
                  <a:lnTo>
                    <a:pt x="38573" y="8218"/>
                  </a:lnTo>
                  <a:lnTo>
                    <a:pt x="39167" y="8370"/>
                  </a:lnTo>
                  <a:lnTo>
                    <a:pt x="39761" y="8521"/>
                  </a:lnTo>
                  <a:lnTo>
                    <a:pt x="40343" y="8686"/>
                  </a:lnTo>
                  <a:lnTo>
                    <a:pt x="40925" y="8863"/>
                  </a:lnTo>
                  <a:lnTo>
                    <a:pt x="41506" y="9065"/>
                  </a:lnTo>
                  <a:lnTo>
                    <a:pt x="42088" y="9280"/>
                  </a:lnTo>
                  <a:lnTo>
                    <a:pt x="42644" y="9495"/>
                  </a:lnTo>
                  <a:lnTo>
                    <a:pt x="43213" y="9735"/>
                  </a:lnTo>
                  <a:lnTo>
                    <a:pt x="43769" y="9988"/>
                  </a:lnTo>
                  <a:lnTo>
                    <a:pt x="44325" y="10241"/>
                  </a:lnTo>
                  <a:lnTo>
                    <a:pt x="44869" y="10519"/>
                  </a:lnTo>
                  <a:lnTo>
                    <a:pt x="45400" y="10810"/>
                  </a:lnTo>
                  <a:lnTo>
                    <a:pt x="45931" y="11113"/>
                  </a:lnTo>
                  <a:lnTo>
                    <a:pt x="46462" y="11429"/>
                  </a:lnTo>
                  <a:lnTo>
                    <a:pt x="46968" y="11758"/>
                  </a:lnTo>
                  <a:lnTo>
                    <a:pt x="47486" y="12099"/>
                  </a:lnTo>
                  <a:lnTo>
                    <a:pt x="47979" y="12453"/>
                  </a:lnTo>
                  <a:lnTo>
                    <a:pt x="48472" y="12820"/>
                  </a:lnTo>
                  <a:lnTo>
                    <a:pt x="48965" y="13199"/>
                  </a:lnTo>
                  <a:lnTo>
                    <a:pt x="49433" y="13578"/>
                  </a:lnTo>
                  <a:lnTo>
                    <a:pt x="49901" y="13983"/>
                  </a:lnTo>
                  <a:lnTo>
                    <a:pt x="50356" y="14400"/>
                  </a:lnTo>
                  <a:lnTo>
                    <a:pt x="50811" y="14817"/>
                  </a:lnTo>
                  <a:lnTo>
                    <a:pt x="51254" y="15260"/>
                  </a:lnTo>
                  <a:lnTo>
                    <a:pt x="51671" y="15702"/>
                  </a:lnTo>
                  <a:lnTo>
                    <a:pt x="52101" y="16170"/>
                  </a:lnTo>
                  <a:lnTo>
                    <a:pt x="52505" y="16638"/>
                  </a:lnTo>
                  <a:lnTo>
                    <a:pt x="52897" y="17118"/>
                  </a:lnTo>
                  <a:lnTo>
                    <a:pt x="53289" y="17611"/>
                  </a:lnTo>
                  <a:lnTo>
                    <a:pt x="53668" y="18117"/>
                  </a:lnTo>
                  <a:lnTo>
                    <a:pt x="54022" y="18635"/>
                  </a:lnTo>
                  <a:lnTo>
                    <a:pt x="54376" y="19154"/>
                  </a:lnTo>
                  <a:lnTo>
                    <a:pt x="54718" y="19697"/>
                  </a:lnTo>
                  <a:lnTo>
                    <a:pt x="55046" y="20241"/>
                  </a:lnTo>
                  <a:lnTo>
                    <a:pt x="55362" y="20797"/>
                  </a:lnTo>
                  <a:lnTo>
                    <a:pt x="55666" y="21366"/>
                  </a:lnTo>
                  <a:lnTo>
                    <a:pt x="55957" y="21948"/>
                  </a:lnTo>
                  <a:lnTo>
                    <a:pt x="56222" y="22529"/>
                  </a:lnTo>
                  <a:lnTo>
                    <a:pt x="56488" y="23136"/>
                  </a:lnTo>
                  <a:lnTo>
                    <a:pt x="56740" y="23743"/>
                  </a:lnTo>
                  <a:lnTo>
                    <a:pt x="56968" y="24350"/>
                  </a:lnTo>
                  <a:lnTo>
                    <a:pt x="57183" y="24969"/>
                  </a:lnTo>
                  <a:lnTo>
                    <a:pt x="57385" y="25589"/>
                  </a:lnTo>
                  <a:lnTo>
                    <a:pt x="57575" y="26208"/>
                  </a:lnTo>
                  <a:lnTo>
                    <a:pt x="57739" y="26828"/>
                  </a:lnTo>
                  <a:lnTo>
                    <a:pt x="57891" y="27447"/>
                  </a:lnTo>
                  <a:lnTo>
                    <a:pt x="58017" y="28079"/>
                  </a:lnTo>
                  <a:lnTo>
                    <a:pt x="58131" y="28699"/>
                  </a:lnTo>
                  <a:lnTo>
                    <a:pt x="58232" y="29318"/>
                  </a:lnTo>
                  <a:lnTo>
                    <a:pt x="58321" y="29951"/>
                  </a:lnTo>
                  <a:lnTo>
                    <a:pt x="58397" y="30570"/>
                  </a:lnTo>
                  <a:lnTo>
                    <a:pt x="58447" y="31202"/>
                  </a:lnTo>
                  <a:lnTo>
                    <a:pt x="58485" y="31822"/>
                  </a:lnTo>
                  <a:lnTo>
                    <a:pt x="58510" y="32441"/>
                  </a:lnTo>
                  <a:lnTo>
                    <a:pt x="58510" y="33061"/>
                  </a:lnTo>
                  <a:lnTo>
                    <a:pt x="58510" y="33680"/>
                  </a:lnTo>
                  <a:lnTo>
                    <a:pt x="58485" y="34300"/>
                  </a:lnTo>
                  <a:lnTo>
                    <a:pt x="58447" y="34919"/>
                  </a:lnTo>
                  <a:lnTo>
                    <a:pt x="58397" y="35539"/>
                  </a:lnTo>
                  <a:lnTo>
                    <a:pt x="58321" y="36145"/>
                  </a:lnTo>
                  <a:lnTo>
                    <a:pt x="58245" y="36752"/>
                  </a:lnTo>
                  <a:lnTo>
                    <a:pt x="58144" y="37359"/>
                  </a:lnTo>
                  <a:lnTo>
                    <a:pt x="58030" y="37966"/>
                  </a:lnTo>
                  <a:lnTo>
                    <a:pt x="57903" y="38560"/>
                  </a:lnTo>
                  <a:lnTo>
                    <a:pt x="57764" y="39154"/>
                  </a:lnTo>
                  <a:lnTo>
                    <a:pt x="57613" y="39748"/>
                  </a:lnTo>
                  <a:lnTo>
                    <a:pt x="57448" y="40343"/>
                  </a:lnTo>
                  <a:lnTo>
                    <a:pt x="57259" y="40924"/>
                  </a:lnTo>
                  <a:lnTo>
                    <a:pt x="57069" y="41506"/>
                  </a:lnTo>
                  <a:lnTo>
                    <a:pt x="56854" y="42075"/>
                  </a:lnTo>
                  <a:lnTo>
                    <a:pt x="56639" y="42644"/>
                  </a:lnTo>
                  <a:lnTo>
                    <a:pt x="56399" y="43200"/>
                  </a:lnTo>
                  <a:lnTo>
                    <a:pt x="56146" y="43756"/>
                  </a:lnTo>
                  <a:lnTo>
                    <a:pt x="55881" y="44312"/>
                  </a:lnTo>
                  <a:lnTo>
                    <a:pt x="55603" y="44856"/>
                  </a:lnTo>
                  <a:lnTo>
                    <a:pt x="55324" y="45400"/>
                  </a:lnTo>
                  <a:lnTo>
                    <a:pt x="55021" y="45931"/>
                  </a:lnTo>
                  <a:lnTo>
                    <a:pt x="54705" y="46449"/>
                  </a:lnTo>
                  <a:lnTo>
                    <a:pt x="54376" y="46967"/>
                  </a:lnTo>
                  <a:lnTo>
                    <a:pt x="54035" y="47473"/>
                  </a:lnTo>
                  <a:lnTo>
                    <a:pt x="53681" y="47979"/>
                  </a:lnTo>
                  <a:lnTo>
                    <a:pt x="53314" y="48472"/>
                  </a:lnTo>
                  <a:lnTo>
                    <a:pt x="52935" y="48952"/>
                  </a:lnTo>
                  <a:lnTo>
                    <a:pt x="52543" y="49433"/>
                  </a:lnTo>
                  <a:lnTo>
                    <a:pt x="52151" y="49900"/>
                  </a:lnTo>
                  <a:lnTo>
                    <a:pt x="51734" y="50356"/>
                  </a:lnTo>
                  <a:lnTo>
                    <a:pt x="51304" y="50798"/>
                  </a:lnTo>
                  <a:lnTo>
                    <a:pt x="50874" y="51241"/>
                  </a:lnTo>
                  <a:lnTo>
                    <a:pt x="50419" y="51670"/>
                  </a:lnTo>
                  <a:lnTo>
                    <a:pt x="49964" y="52088"/>
                  </a:lnTo>
                  <a:lnTo>
                    <a:pt x="49496" y="52492"/>
                  </a:lnTo>
                  <a:lnTo>
                    <a:pt x="49016" y="52897"/>
                  </a:lnTo>
                  <a:lnTo>
                    <a:pt x="48523" y="53276"/>
                  </a:lnTo>
                  <a:lnTo>
                    <a:pt x="48017" y="53655"/>
                  </a:lnTo>
                  <a:lnTo>
                    <a:pt x="47499" y="54022"/>
                  </a:lnTo>
                  <a:lnTo>
                    <a:pt x="46968" y="54376"/>
                  </a:lnTo>
                  <a:lnTo>
                    <a:pt x="46437" y="54705"/>
                  </a:lnTo>
                  <a:lnTo>
                    <a:pt x="45893" y="55033"/>
                  </a:lnTo>
                  <a:lnTo>
                    <a:pt x="45337" y="55349"/>
                  </a:lnTo>
                  <a:lnTo>
                    <a:pt x="44768" y="55653"/>
                  </a:lnTo>
                  <a:lnTo>
                    <a:pt x="44186" y="55944"/>
                  </a:lnTo>
                  <a:lnTo>
                    <a:pt x="43605" y="56222"/>
                  </a:lnTo>
                  <a:lnTo>
                    <a:pt x="42998" y="56487"/>
                  </a:lnTo>
                  <a:lnTo>
                    <a:pt x="42391" y="56727"/>
                  </a:lnTo>
                  <a:lnTo>
                    <a:pt x="41784" y="56968"/>
                  </a:lnTo>
                  <a:lnTo>
                    <a:pt x="41165" y="57183"/>
                  </a:lnTo>
                  <a:lnTo>
                    <a:pt x="40545" y="57385"/>
                  </a:lnTo>
                  <a:lnTo>
                    <a:pt x="39926" y="57562"/>
                  </a:lnTo>
                  <a:lnTo>
                    <a:pt x="39306" y="57726"/>
                  </a:lnTo>
                  <a:lnTo>
                    <a:pt x="38687" y="57878"/>
                  </a:lnTo>
                  <a:lnTo>
                    <a:pt x="38055" y="58017"/>
                  </a:lnTo>
                  <a:lnTo>
                    <a:pt x="37435" y="58131"/>
                  </a:lnTo>
                  <a:lnTo>
                    <a:pt x="36803" y="58232"/>
                  </a:lnTo>
                  <a:lnTo>
                    <a:pt x="36184" y="58320"/>
                  </a:lnTo>
                  <a:lnTo>
                    <a:pt x="35564" y="58384"/>
                  </a:lnTo>
                  <a:lnTo>
                    <a:pt x="34932" y="58434"/>
                  </a:lnTo>
                  <a:lnTo>
                    <a:pt x="34313" y="58472"/>
                  </a:lnTo>
                  <a:lnTo>
                    <a:pt x="33693" y="58497"/>
                  </a:lnTo>
                  <a:lnTo>
                    <a:pt x="33074" y="58510"/>
                  </a:lnTo>
                  <a:lnTo>
                    <a:pt x="32441" y="58497"/>
                  </a:lnTo>
                  <a:lnTo>
                    <a:pt x="31835" y="58472"/>
                  </a:lnTo>
                  <a:lnTo>
                    <a:pt x="31215" y="58434"/>
                  </a:lnTo>
                  <a:lnTo>
                    <a:pt x="30596" y="58384"/>
                  </a:lnTo>
                  <a:lnTo>
                    <a:pt x="29989" y="58320"/>
                  </a:lnTo>
                  <a:lnTo>
                    <a:pt x="29382" y="58232"/>
                  </a:lnTo>
                  <a:lnTo>
                    <a:pt x="28775" y="58143"/>
                  </a:lnTo>
                  <a:lnTo>
                    <a:pt x="28168" y="58030"/>
                  </a:lnTo>
                  <a:lnTo>
                    <a:pt x="27561" y="57903"/>
                  </a:lnTo>
                  <a:lnTo>
                    <a:pt x="26967" y="57764"/>
                  </a:lnTo>
                  <a:lnTo>
                    <a:pt x="26386" y="57612"/>
                  </a:lnTo>
                  <a:lnTo>
                    <a:pt x="25792" y="57435"/>
                  </a:lnTo>
                  <a:lnTo>
                    <a:pt x="25210" y="57258"/>
                  </a:lnTo>
                  <a:lnTo>
                    <a:pt x="24628" y="57056"/>
                  </a:lnTo>
                  <a:lnTo>
                    <a:pt x="24060" y="56854"/>
                  </a:lnTo>
                  <a:lnTo>
                    <a:pt x="23491" y="56626"/>
                  </a:lnTo>
                  <a:lnTo>
                    <a:pt x="22922" y="56386"/>
                  </a:lnTo>
                  <a:lnTo>
                    <a:pt x="22365" y="56146"/>
                  </a:lnTo>
                  <a:lnTo>
                    <a:pt x="21822" y="55880"/>
                  </a:lnTo>
                  <a:lnTo>
                    <a:pt x="21278" y="55602"/>
                  </a:lnTo>
                  <a:lnTo>
                    <a:pt x="20735" y="55311"/>
                  </a:lnTo>
                  <a:lnTo>
                    <a:pt x="20204" y="55008"/>
                  </a:lnTo>
                  <a:lnTo>
                    <a:pt x="19685" y="54692"/>
                  </a:lnTo>
                  <a:lnTo>
                    <a:pt x="19167" y="54363"/>
                  </a:lnTo>
                  <a:lnTo>
                    <a:pt x="18661" y="54022"/>
                  </a:lnTo>
                  <a:lnTo>
                    <a:pt x="18155" y="53681"/>
                  </a:lnTo>
                  <a:lnTo>
                    <a:pt x="17662" y="53314"/>
                  </a:lnTo>
                  <a:lnTo>
                    <a:pt x="17182" y="52935"/>
                  </a:lnTo>
                  <a:lnTo>
                    <a:pt x="16702" y="52543"/>
                  </a:lnTo>
                  <a:lnTo>
                    <a:pt x="16234" y="52138"/>
                  </a:lnTo>
                  <a:lnTo>
                    <a:pt x="15779" y="51734"/>
                  </a:lnTo>
                  <a:lnTo>
                    <a:pt x="15324" y="51304"/>
                  </a:lnTo>
                  <a:lnTo>
                    <a:pt x="14894" y="50861"/>
                  </a:lnTo>
                  <a:lnTo>
                    <a:pt x="14464" y="50419"/>
                  </a:lnTo>
                  <a:lnTo>
                    <a:pt x="14047" y="49964"/>
                  </a:lnTo>
                  <a:lnTo>
                    <a:pt x="13629" y="49483"/>
                  </a:lnTo>
                  <a:lnTo>
                    <a:pt x="13238" y="49003"/>
                  </a:lnTo>
                  <a:lnTo>
                    <a:pt x="12846" y="48510"/>
                  </a:lnTo>
                  <a:lnTo>
                    <a:pt x="12479" y="48004"/>
                  </a:lnTo>
                  <a:lnTo>
                    <a:pt x="12112" y="47498"/>
                  </a:lnTo>
                  <a:lnTo>
                    <a:pt x="11758" y="46967"/>
                  </a:lnTo>
                  <a:lnTo>
                    <a:pt x="11417" y="46436"/>
                  </a:lnTo>
                  <a:lnTo>
                    <a:pt x="11088" y="45880"/>
                  </a:lnTo>
                  <a:lnTo>
                    <a:pt x="10785" y="45324"/>
                  </a:lnTo>
                  <a:lnTo>
                    <a:pt x="10481" y="44755"/>
                  </a:lnTo>
                  <a:lnTo>
                    <a:pt x="10191" y="44186"/>
                  </a:lnTo>
                  <a:lnTo>
                    <a:pt x="9913" y="43592"/>
                  </a:lnTo>
                  <a:lnTo>
                    <a:pt x="9647" y="42998"/>
                  </a:lnTo>
                  <a:lnTo>
                    <a:pt x="9407" y="42391"/>
                  </a:lnTo>
                  <a:lnTo>
                    <a:pt x="9167" y="41771"/>
                  </a:lnTo>
                  <a:lnTo>
                    <a:pt x="8952" y="41152"/>
                  </a:lnTo>
                  <a:lnTo>
                    <a:pt x="8749" y="40532"/>
                  </a:lnTo>
                  <a:lnTo>
                    <a:pt x="8572" y="39913"/>
                  </a:lnTo>
                  <a:lnTo>
                    <a:pt x="8408" y="39293"/>
                  </a:lnTo>
                  <a:lnTo>
                    <a:pt x="8256" y="38674"/>
                  </a:lnTo>
                  <a:lnTo>
                    <a:pt x="8117" y="38054"/>
                  </a:lnTo>
                  <a:lnTo>
                    <a:pt x="8004" y="37422"/>
                  </a:lnTo>
                  <a:lnTo>
                    <a:pt x="7902" y="36803"/>
                  </a:lnTo>
                  <a:lnTo>
                    <a:pt x="7814" y="36183"/>
                  </a:lnTo>
                  <a:lnTo>
                    <a:pt x="7751" y="35551"/>
                  </a:lnTo>
                  <a:lnTo>
                    <a:pt x="7688" y="34932"/>
                  </a:lnTo>
                  <a:lnTo>
                    <a:pt x="7650" y="34300"/>
                  </a:lnTo>
                  <a:lnTo>
                    <a:pt x="7637" y="33680"/>
                  </a:lnTo>
                  <a:lnTo>
                    <a:pt x="7624" y="33061"/>
                  </a:lnTo>
                  <a:lnTo>
                    <a:pt x="7637" y="32441"/>
                  </a:lnTo>
                  <a:lnTo>
                    <a:pt x="7650" y="31822"/>
                  </a:lnTo>
                  <a:lnTo>
                    <a:pt x="7688" y="31202"/>
                  </a:lnTo>
                  <a:lnTo>
                    <a:pt x="7751" y="30595"/>
                  </a:lnTo>
                  <a:lnTo>
                    <a:pt x="7814" y="29976"/>
                  </a:lnTo>
                  <a:lnTo>
                    <a:pt x="7890" y="29369"/>
                  </a:lnTo>
                  <a:lnTo>
                    <a:pt x="7991" y="28762"/>
                  </a:lnTo>
                  <a:lnTo>
                    <a:pt x="8105" y="28155"/>
                  </a:lnTo>
                  <a:lnTo>
                    <a:pt x="8231" y="27561"/>
                  </a:lnTo>
                  <a:lnTo>
                    <a:pt x="8370" y="26967"/>
                  </a:lnTo>
                  <a:lnTo>
                    <a:pt x="8522" y="26373"/>
                  </a:lnTo>
                  <a:lnTo>
                    <a:pt x="8699" y="25791"/>
                  </a:lnTo>
                  <a:lnTo>
                    <a:pt x="8876" y="25197"/>
                  </a:lnTo>
                  <a:lnTo>
                    <a:pt x="9066" y="24628"/>
                  </a:lnTo>
                  <a:lnTo>
                    <a:pt x="9280" y="24046"/>
                  </a:lnTo>
                  <a:lnTo>
                    <a:pt x="9508" y="23478"/>
                  </a:lnTo>
                  <a:lnTo>
                    <a:pt x="9736" y="22921"/>
                  </a:lnTo>
                  <a:lnTo>
                    <a:pt x="9988" y="22365"/>
                  </a:lnTo>
                  <a:lnTo>
                    <a:pt x="10254" y="21809"/>
                  </a:lnTo>
                  <a:lnTo>
                    <a:pt x="10532" y="21265"/>
                  </a:lnTo>
                  <a:lnTo>
                    <a:pt x="10823" y="20734"/>
                  </a:lnTo>
                  <a:lnTo>
                    <a:pt x="11126" y="20203"/>
                  </a:lnTo>
                  <a:lnTo>
                    <a:pt x="11442" y="19672"/>
                  </a:lnTo>
                  <a:lnTo>
                    <a:pt x="11758" y="19154"/>
                  </a:lnTo>
                  <a:lnTo>
                    <a:pt x="12100" y="18648"/>
                  </a:lnTo>
                  <a:lnTo>
                    <a:pt x="12454" y="18142"/>
                  </a:lnTo>
                  <a:lnTo>
                    <a:pt x="12820" y="17649"/>
                  </a:lnTo>
                  <a:lnTo>
                    <a:pt x="13200" y="17169"/>
                  </a:lnTo>
                  <a:lnTo>
                    <a:pt x="13592" y="16701"/>
                  </a:lnTo>
                  <a:lnTo>
                    <a:pt x="13996" y="16233"/>
                  </a:lnTo>
                  <a:lnTo>
                    <a:pt x="14401" y="15766"/>
                  </a:lnTo>
                  <a:lnTo>
                    <a:pt x="14831" y="15323"/>
                  </a:lnTo>
                  <a:lnTo>
                    <a:pt x="15260" y="14881"/>
                  </a:lnTo>
                  <a:lnTo>
                    <a:pt x="15715" y="14451"/>
                  </a:lnTo>
                  <a:lnTo>
                    <a:pt x="16171" y="14034"/>
                  </a:lnTo>
                  <a:lnTo>
                    <a:pt x="16638" y="13629"/>
                  </a:lnTo>
                  <a:lnTo>
                    <a:pt x="17131" y="13237"/>
                  </a:lnTo>
                  <a:lnTo>
                    <a:pt x="17625" y="12845"/>
                  </a:lnTo>
                  <a:lnTo>
                    <a:pt x="18130" y="12466"/>
                  </a:lnTo>
                  <a:lnTo>
                    <a:pt x="18636" y="12112"/>
                  </a:lnTo>
                  <a:lnTo>
                    <a:pt x="19167" y="11758"/>
                  </a:lnTo>
                  <a:lnTo>
                    <a:pt x="19698" y="11417"/>
                  </a:lnTo>
                  <a:lnTo>
                    <a:pt x="20254" y="11088"/>
                  </a:lnTo>
                  <a:lnTo>
                    <a:pt x="20810" y="10772"/>
                  </a:lnTo>
                  <a:lnTo>
                    <a:pt x="21379" y="10468"/>
                  </a:lnTo>
                  <a:lnTo>
                    <a:pt x="21948" y="10178"/>
                  </a:lnTo>
                  <a:lnTo>
                    <a:pt x="22542" y="9899"/>
                  </a:lnTo>
                  <a:lnTo>
                    <a:pt x="23137" y="9647"/>
                  </a:lnTo>
                  <a:lnTo>
                    <a:pt x="23743" y="9394"/>
                  </a:lnTo>
                  <a:lnTo>
                    <a:pt x="24363" y="9166"/>
                  </a:lnTo>
                  <a:lnTo>
                    <a:pt x="24970" y="8951"/>
                  </a:lnTo>
                  <a:lnTo>
                    <a:pt x="25589" y="8749"/>
                  </a:lnTo>
                  <a:lnTo>
                    <a:pt x="26209" y="8559"/>
                  </a:lnTo>
                  <a:lnTo>
                    <a:pt x="26841" y="8395"/>
                  </a:lnTo>
                  <a:lnTo>
                    <a:pt x="27460" y="8243"/>
                  </a:lnTo>
                  <a:lnTo>
                    <a:pt x="28080" y="8117"/>
                  </a:lnTo>
                  <a:lnTo>
                    <a:pt x="28699" y="7990"/>
                  </a:lnTo>
                  <a:lnTo>
                    <a:pt x="29331" y="7889"/>
                  </a:lnTo>
                  <a:lnTo>
                    <a:pt x="29951" y="7813"/>
                  </a:lnTo>
                  <a:lnTo>
                    <a:pt x="30583" y="7738"/>
                  </a:lnTo>
                  <a:lnTo>
                    <a:pt x="31203" y="7687"/>
                  </a:lnTo>
                  <a:lnTo>
                    <a:pt x="31822" y="7649"/>
                  </a:lnTo>
                  <a:lnTo>
                    <a:pt x="32454" y="7624"/>
                  </a:lnTo>
                  <a:lnTo>
                    <a:pt x="33074" y="7611"/>
                  </a:lnTo>
                  <a:close/>
                  <a:moveTo>
                    <a:pt x="32265" y="0"/>
                  </a:moveTo>
                  <a:lnTo>
                    <a:pt x="31455" y="38"/>
                  </a:lnTo>
                  <a:lnTo>
                    <a:pt x="30646" y="89"/>
                  </a:lnTo>
                  <a:lnTo>
                    <a:pt x="29837" y="152"/>
                  </a:lnTo>
                  <a:lnTo>
                    <a:pt x="29015" y="241"/>
                  </a:lnTo>
                  <a:lnTo>
                    <a:pt x="28206" y="354"/>
                  </a:lnTo>
                  <a:lnTo>
                    <a:pt x="27397" y="493"/>
                  </a:lnTo>
                  <a:lnTo>
                    <a:pt x="26588" y="645"/>
                  </a:lnTo>
                  <a:lnTo>
                    <a:pt x="25779" y="809"/>
                  </a:lnTo>
                  <a:lnTo>
                    <a:pt x="24970" y="1012"/>
                  </a:lnTo>
                  <a:lnTo>
                    <a:pt x="24161" y="1227"/>
                  </a:lnTo>
                  <a:lnTo>
                    <a:pt x="23352" y="1467"/>
                  </a:lnTo>
                  <a:lnTo>
                    <a:pt x="22555" y="1720"/>
                  </a:lnTo>
                  <a:lnTo>
                    <a:pt x="21746" y="1998"/>
                  </a:lnTo>
                  <a:lnTo>
                    <a:pt x="20949" y="2301"/>
                  </a:lnTo>
                  <a:lnTo>
                    <a:pt x="20166" y="2630"/>
                  </a:lnTo>
                  <a:lnTo>
                    <a:pt x="19382" y="2971"/>
                  </a:lnTo>
                  <a:lnTo>
                    <a:pt x="18623" y="3325"/>
                  </a:lnTo>
                  <a:lnTo>
                    <a:pt x="17865" y="3705"/>
                  </a:lnTo>
                  <a:lnTo>
                    <a:pt x="17131" y="4097"/>
                  </a:lnTo>
                  <a:lnTo>
                    <a:pt x="16411" y="4501"/>
                  </a:lnTo>
                  <a:lnTo>
                    <a:pt x="15703" y="4931"/>
                  </a:lnTo>
                  <a:lnTo>
                    <a:pt x="14995" y="5373"/>
                  </a:lnTo>
                  <a:lnTo>
                    <a:pt x="14312" y="5829"/>
                  </a:lnTo>
                  <a:lnTo>
                    <a:pt x="13642" y="6296"/>
                  </a:lnTo>
                  <a:lnTo>
                    <a:pt x="12997" y="6789"/>
                  </a:lnTo>
                  <a:lnTo>
                    <a:pt x="12353" y="7295"/>
                  </a:lnTo>
                  <a:lnTo>
                    <a:pt x="11720" y="7801"/>
                  </a:lnTo>
                  <a:lnTo>
                    <a:pt x="11114" y="8332"/>
                  </a:lnTo>
                  <a:lnTo>
                    <a:pt x="10519" y="8875"/>
                  </a:lnTo>
                  <a:lnTo>
                    <a:pt x="9938" y="9432"/>
                  </a:lnTo>
                  <a:lnTo>
                    <a:pt x="9369" y="10013"/>
                  </a:lnTo>
                  <a:lnTo>
                    <a:pt x="8813" y="10595"/>
                  </a:lnTo>
                  <a:lnTo>
                    <a:pt x="8282" y="11189"/>
                  </a:lnTo>
                  <a:lnTo>
                    <a:pt x="7751" y="11796"/>
                  </a:lnTo>
                  <a:lnTo>
                    <a:pt x="7245" y="12415"/>
                  </a:lnTo>
                  <a:lnTo>
                    <a:pt x="6752" y="13035"/>
                  </a:lnTo>
                  <a:lnTo>
                    <a:pt x="6284" y="13680"/>
                  </a:lnTo>
                  <a:lnTo>
                    <a:pt x="5829" y="14337"/>
                  </a:lnTo>
                  <a:lnTo>
                    <a:pt x="5387" y="14994"/>
                  </a:lnTo>
                  <a:lnTo>
                    <a:pt x="4957" y="15664"/>
                  </a:lnTo>
                  <a:lnTo>
                    <a:pt x="4552" y="16347"/>
                  </a:lnTo>
                  <a:lnTo>
                    <a:pt x="4160" y="17030"/>
                  </a:lnTo>
                  <a:lnTo>
                    <a:pt x="3781" y="17738"/>
                  </a:lnTo>
                  <a:lnTo>
                    <a:pt x="3414" y="18446"/>
                  </a:lnTo>
                  <a:lnTo>
                    <a:pt x="3073" y="19154"/>
                  </a:lnTo>
                  <a:lnTo>
                    <a:pt x="2757" y="19887"/>
                  </a:lnTo>
                  <a:lnTo>
                    <a:pt x="2441" y="20608"/>
                  </a:lnTo>
                  <a:lnTo>
                    <a:pt x="2150" y="21354"/>
                  </a:lnTo>
                  <a:lnTo>
                    <a:pt x="1885" y="22100"/>
                  </a:lnTo>
                  <a:lnTo>
                    <a:pt x="1632" y="22845"/>
                  </a:lnTo>
                  <a:lnTo>
                    <a:pt x="1392" y="23604"/>
                  </a:lnTo>
                  <a:lnTo>
                    <a:pt x="1177" y="24375"/>
                  </a:lnTo>
                  <a:lnTo>
                    <a:pt x="974" y="25134"/>
                  </a:lnTo>
                  <a:lnTo>
                    <a:pt x="785" y="25918"/>
                  </a:lnTo>
                  <a:lnTo>
                    <a:pt x="620" y="26689"/>
                  </a:lnTo>
                  <a:lnTo>
                    <a:pt x="481" y="27473"/>
                  </a:lnTo>
                  <a:lnTo>
                    <a:pt x="355" y="28269"/>
                  </a:lnTo>
                  <a:lnTo>
                    <a:pt x="254" y="29053"/>
                  </a:lnTo>
                  <a:lnTo>
                    <a:pt x="165" y="29849"/>
                  </a:lnTo>
                  <a:lnTo>
                    <a:pt x="89" y="30646"/>
                  </a:lnTo>
                  <a:lnTo>
                    <a:pt x="39" y="31455"/>
                  </a:lnTo>
                  <a:lnTo>
                    <a:pt x="14" y="32251"/>
                  </a:lnTo>
                  <a:lnTo>
                    <a:pt x="1" y="33061"/>
                  </a:lnTo>
                  <a:lnTo>
                    <a:pt x="14" y="33870"/>
                  </a:lnTo>
                  <a:lnTo>
                    <a:pt x="39" y="34679"/>
                  </a:lnTo>
                  <a:lnTo>
                    <a:pt x="89" y="35488"/>
                  </a:lnTo>
                  <a:lnTo>
                    <a:pt x="165" y="36297"/>
                  </a:lnTo>
                  <a:lnTo>
                    <a:pt x="254" y="37106"/>
                  </a:lnTo>
                  <a:lnTo>
                    <a:pt x="368" y="37928"/>
                  </a:lnTo>
                  <a:lnTo>
                    <a:pt x="494" y="38737"/>
                  </a:lnTo>
                  <a:lnTo>
                    <a:pt x="646" y="39546"/>
                  </a:lnTo>
                  <a:lnTo>
                    <a:pt x="823" y="40355"/>
                  </a:lnTo>
                  <a:lnTo>
                    <a:pt x="1012" y="41164"/>
                  </a:lnTo>
                  <a:lnTo>
                    <a:pt x="1227" y="41974"/>
                  </a:lnTo>
                  <a:lnTo>
                    <a:pt x="1467" y="42783"/>
                  </a:lnTo>
                  <a:lnTo>
                    <a:pt x="1733" y="43579"/>
                  </a:lnTo>
                  <a:lnTo>
                    <a:pt x="2011" y="44376"/>
                  </a:lnTo>
                  <a:lnTo>
                    <a:pt x="2314" y="45185"/>
                  </a:lnTo>
                  <a:lnTo>
                    <a:pt x="2631" y="45969"/>
                  </a:lnTo>
                  <a:lnTo>
                    <a:pt x="2972" y="46752"/>
                  </a:lnTo>
                  <a:lnTo>
                    <a:pt x="3338" y="47511"/>
                  </a:lnTo>
                  <a:lnTo>
                    <a:pt x="3705" y="48257"/>
                  </a:lnTo>
                  <a:lnTo>
                    <a:pt x="4097" y="49003"/>
                  </a:lnTo>
                  <a:lnTo>
                    <a:pt x="4514" y="49723"/>
                  </a:lnTo>
                  <a:lnTo>
                    <a:pt x="4931" y="50431"/>
                  </a:lnTo>
                  <a:lnTo>
                    <a:pt x="5374" y="51127"/>
                  </a:lnTo>
                  <a:lnTo>
                    <a:pt x="5842" y="51809"/>
                  </a:lnTo>
                  <a:lnTo>
                    <a:pt x="6309" y="52480"/>
                  </a:lnTo>
                  <a:lnTo>
                    <a:pt x="6790" y="53137"/>
                  </a:lnTo>
                  <a:lnTo>
                    <a:pt x="7296" y="53782"/>
                  </a:lnTo>
                  <a:lnTo>
                    <a:pt x="7814" y="54414"/>
                  </a:lnTo>
                  <a:lnTo>
                    <a:pt x="8345" y="55021"/>
                  </a:lnTo>
                  <a:lnTo>
                    <a:pt x="8889" y="55615"/>
                  </a:lnTo>
                  <a:lnTo>
                    <a:pt x="9445" y="56196"/>
                  </a:lnTo>
                  <a:lnTo>
                    <a:pt x="10014" y="56765"/>
                  </a:lnTo>
                  <a:lnTo>
                    <a:pt x="10595" y="57322"/>
                  </a:lnTo>
                  <a:lnTo>
                    <a:pt x="11189" y="57853"/>
                  </a:lnTo>
                  <a:lnTo>
                    <a:pt x="11796" y="58384"/>
                  </a:lnTo>
                  <a:lnTo>
                    <a:pt x="12416" y="58889"/>
                  </a:lnTo>
                  <a:lnTo>
                    <a:pt x="13048" y="59370"/>
                  </a:lnTo>
                  <a:lnTo>
                    <a:pt x="13693" y="59850"/>
                  </a:lnTo>
                  <a:lnTo>
                    <a:pt x="14337" y="60305"/>
                  </a:lnTo>
                  <a:lnTo>
                    <a:pt x="14995" y="60748"/>
                  </a:lnTo>
                  <a:lnTo>
                    <a:pt x="15678" y="61178"/>
                  </a:lnTo>
                  <a:lnTo>
                    <a:pt x="16348" y="61582"/>
                  </a:lnTo>
                  <a:lnTo>
                    <a:pt x="17043" y="61974"/>
                  </a:lnTo>
                  <a:lnTo>
                    <a:pt x="17738" y="62353"/>
                  </a:lnTo>
                  <a:lnTo>
                    <a:pt x="18446" y="62707"/>
                  </a:lnTo>
                  <a:lnTo>
                    <a:pt x="19167" y="63049"/>
                  </a:lnTo>
                  <a:lnTo>
                    <a:pt x="19888" y="63377"/>
                  </a:lnTo>
                  <a:lnTo>
                    <a:pt x="20621" y="63681"/>
                  </a:lnTo>
                  <a:lnTo>
                    <a:pt x="21354" y="63972"/>
                  </a:lnTo>
                  <a:lnTo>
                    <a:pt x="22100" y="64250"/>
                  </a:lnTo>
                  <a:lnTo>
                    <a:pt x="22858" y="64503"/>
                  </a:lnTo>
                  <a:lnTo>
                    <a:pt x="23617" y="64743"/>
                  </a:lnTo>
                  <a:lnTo>
                    <a:pt x="24376" y="64958"/>
                  </a:lnTo>
                  <a:lnTo>
                    <a:pt x="25147" y="65160"/>
                  </a:lnTo>
                  <a:lnTo>
                    <a:pt x="25918" y="65337"/>
                  </a:lnTo>
                  <a:lnTo>
                    <a:pt x="26702" y="65501"/>
                  </a:lnTo>
                  <a:lnTo>
                    <a:pt x="27486" y="65653"/>
                  </a:lnTo>
                  <a:lnTo>
                    <a:pt x="28269" y="65779"/>
                  </a:lnTo>
                  <a:lnTo>
                    <a:pt x="29066" y="65881"/>
                  </a:lnTo>
                  <a:lnTo>
                    <a:pt x="29862" y="65969"/>
                  </a:lnTo>
                  <a:lnTo>
                    <a:pt x="30659" y="66045"/>
                  </a:lnTo>
                  <a:lnTo>
                    <a:pt x="31455" y="66096"/>
                  </a:lnTo>
                  <a:lnTo>
                    <a:pt x="32265" y="66121"/>
                  </a:lnTo>
                  <a:lnTo>
                    <a:pt x="33074" y="66133"/>
                  </a:lnTo>
                  <a:lnTo>
                    <a:pt x="33870" y="66121"/>
                  </a:lnTo>
                  <a:lnTo>
                    <a:pt x="34679" y="66096"/>
                  </a:lnTo>
                  <a:lnTo>
                    <a:pt x="35501" y="66045"/>
                  </a:lnTo>
                  <a:lnTo>
                    <a:pt x="36310" y="65969"/>
                  </a:lnTo>
                  <a:lnTo>
                    <a:pt x="37119" y="65881"/>
                  </a:lnTo>
                  <a:lnTo>
                    <a:pt x="37928" y="65767"/>
                  </a:lnTo>
                  <a:lnTo>
                    <a:pt x="38737" y="65640"/>
                  </a:lnTo>
                  <a:lnTo>
                    <a:pt x="39547" y="65489"/>
                  </a:lnTo>
                  <a:lnTo>
                    <a:pt x="40368" y="65312"/>
                  </a:lnTo>
                  <a:lnTo>
                    <a:pt x="41177" y="65122"/>
                  </a:lnTo>
                  <a:lnTo>
                    <a:pt x="41974" y="64894"/>
                  </a:lnTo>
                  <a:lnTo>
                    <a:pt x="42783" y="64667"/>
                  </a:lnTo>
                  <a:lnTo>
                    <a:pt x="43592" y="64401"/>
                  </a:lnTo>
                  <a:lnTo>
                    <a:pt x="44389" y="64123"/>
                  </a:lnTo>
                  <a:lnTo>
                    <a:pt x="45185" y="63820"/>
                  </a:lnTo>
                  <a:lnTo>
                    <a:pt x="45982" y="63504"/>
                  </a:lnTo>
                  <a:lnTo>
                    <a:pt x="46753" y="63162"/>
                  </a:lnTo>
                  <a:lnTo>
                    <a:pt x="47511" y="62796"/>
                  </a:lnTo>
                  <a:lnTo>
                    <a:pt x="48270" y="62429"/>
                  </a:lnTo>
                  <a:lnTo>
                    <a:pt x="49003" y="62025"/>
                  </a:lnTo>
                  <a:lnTo>
                    <a:pt x="49736" y="61620"/>
                  </a:lnTo>
                  <a:lnTo>
                    <a:pt x="50444" y="61190"/>
                  </a:lnTo>
                  <a:lnTo>
                    <a:pt x="51140" y="60748"/>
                  </a:lnTo>
                  <a:lnTo>
                    <a:pt x="51822" y="60293"/>
                  </a:lnTo>
                  <a:lnTo>
                    <a:pt x="52492" y="59825"/>
                  </a:lnTo>
                  <a:lnTo>
                    <a:pt x="53150" y="59332"/>
                  </a:lnTo>
                  <a:lnTo>
                    <a:pt x="53782" y="58839"/>
                  </a:lnTo>
                  <a:lnTo>
                    <a:pt x="54414" y="58320"/>
                  </a:lnTo>
                  <a:lnTo>
                    <a:pt x="55021" y="57789"/>
                  </a:lnTo>
                  <a:lnTo>
                    <a:pt x="55628" y="57246"/>
                  </a:lnTo>
                  <a:lnTo>
                    <a:pt x="56209" y="56689"/>
                  </a:lnTo>
                  <a:lnTo>
                    <a:pt x="56778" y="56121"/>
                  </a:lnTo>
                  <a:lnTo>
                    <a:pt x="57322" y="55539"/>
                  </a:lnTo>
                  <a:lnTo>
                    <a:pt x="57866" y="54945"/>
                  </a:lnTo>
                  <a:lnTo>
                    <a:pt x="58384" y="54338"/>
                  </a:lnTo>
                  <a:lnTo>
                    <a:pt x="58890" y="53718"/>
                  </a:lnTo>
                  <a:lnTo>
                    <a:pt x="59383" y="53086"/>
                  </a:lnTo>
                  <a:lnTo>
                    <a:pt x="59850" y="52442"/>
                  </a:lnTo>
                  <a:lnTo>
                    <a:pt x="60318" y="51797"/>
                  </a:lnTo>
                  <a:lnTo>
                    <a:pt x="60761" y="51127"/>
                  </a:lnTo>
                  <a:lnTo>
                    <a:pt x="61178" y="50457"/>
                  </a:lnTo>
                  <a:lnTo>
                    <a:pt x="61595" y="49774"/>
                  </a:lnTo>
                  <a:lnTo>
                    <a:pt x="61987" y="49091"/>
                  </a:lnTo>
                  <a:lnTo>
                    <a:pt x="62366" y="48396"/>
                  </a:lnTo>
                  <a:lnTo>
                    <a:pt x="62720" y="47688"/>
                  </a:lnTo>
                  <a:lnTo>
                    <a:pt x="63062" y="46967"/>
                  </a:lnTo>
                  <a:lnTo>
                    <a:pt x="63390" y="46247"/>
                  </a:lnTo>
                  <a:lnTo>
                    <a:pt x="63694" y="45513"/>
                  </a:lnTo>
                  <a:lnTo>
                    <a:pt x="63984" y="44780"/>
                  </a:lnTo>
                  <a:lnTo>
                    <a:pt x="64250" y="44034"/>
                  </a:lnTo>
                  <a:lnTo>
                    <a:pt x="64515" y="43276"/>
                  </a:lnTo>
                  <a:lnTo>
                    <a:pt x="64743" y="42517"/>
                  </a:lnTo>
                  <a:lnTo>
                    <a:pt x="64971" y="41759"/>
                  </a:lnTo>
                  <a:lnTo>
                    <a:pt x="65173" y="40987"/>
                  </a:lnTo>
                  <a:lnTo>
                    <a:pt x="65350" y="40216"/>
                  </a:lnTo>
                  <a:lnTo>
                    <a:pt x="65514" y="39432"/>
                  </a:lnTo>
                  <a:lnTo>
                    <a:pt x="65653" y="38649"/>
                  </a:lnTo>
                  <a:lnTo>
                    <a:pt x="65780" y="37865"/>
                  </a:lnTo>
                  <a:lnTo>
                    <a:pt x="65894" y="37068"/>
                  </a:lnTo>
                  <a:lnTo>
                    <a:pt x="65982" y="36272"/>
                  </a:lnTo>
                  <a:lnTo>
                    <a:pt x="66045" y="35475"/>
                  </a:lnTo>
                  <a:lnTo>
                    <a:pt x="66096" y="34679"/>
                  </a:lnTo>
                  <a:lnTo>
                    <a:pt x="66121" y="33870"/>
                  </a:lnTo>
                  <a:lnTo>
                    <a:pt x="66134" y="33061"/>
                  </a:lnTo>
                  <a:lnTo>
                    <a:pt x="66121" y="32251"/>
                  </a:lnTo>
                  <a:lnTo>
                    <a:pt x="66096" y="31442"/>
                  </a:lnTo>
                  <a:lnTo>
                    <a:pt x="66045" y="30633"/>
                  </a:lnTo>
                  <a:lnTo>
                    <a:pt x="65982" y="29824"/>
                  </a:lnTo>
                  <a:lnTo>
                    <a:pt x="65881" y="29015"/>
                  </a:lnTo>
                  <a:lnTo>
                    <a:pt x="65780" y="28206"/>
                  </a:lnTo>
                  <a:lnTo>
                    <a:pt x="65641" y="27397"/>
                  </a:lnTo>
                  <a:lnTo>
                    <a:pt x="65489" y="26575"/>
                  </a:lnTo>
                  <a:lnTo>
                    <a:pt x="65312" y="25766"/>
                  </a:lnTo>
                  <a:lnTo>
                    <a:pt x="65122" y="24957"/>
                  </a:lnTo>
                  <a:lnTo>
                    <a:pt x="64907" y="24148"/>
                  </a:lnTo>
                  <a:lnTo>
                    <a:pt x="64667" y="23351"/>
                  </a:lnTo>
                  <a:lnTo>
                    <a:pt x="64414" y="22542"/>
                  </a:lnTo>
                  <a:lnTo>
                    <a:pt x="64136" y="21746"/>
                  </a:lnTo>
                  <a:lnTo>
                    <a:pt x="63833" y="20949"/>
                  </a:lnTo>
                  <a:lnTo>
                    <a:pt x="63504" y="20153"/>
                  </a:lnTo>
                  <a:lnTo>
                    <a:pt x="63163" y="19381"/>
                  </a:lnTo>
                  <a:lnTo>
                    <a:pt x="62809" y="18610"/>
                  </a:lnTo>
                  <a:lnTo>
                    <a:pt x="62429" y="17864"/>
                  </a:lnTo>
                  <a:lnTo>
                    <a:pt x="62038" y="17131"/>
                  </a:lnTo>
                  <a:lnTo>
                    <a:pt x="61633" y="16398"/>
                  </a:lnTo>
                  <a:lnTo>
                    <a:pt x="61203" y="15690"/>
                  </a:lnTo>
                  <a:lnTo>
                    <a:pt x="60761" y="14994"/>
                  </a:lnTo>
                  <a:lnTo>
                    <a:pt x="60306" y="14312"/>
                  </a:lnTo>
                  <a:lnTo>
                    <a:pt x="59825" y="13642"/>
                  </a:lnTo>
                  <a:lnTo>
                    <a:pt x="59345" y="12984"/>
                  </a:lnTo>
                  <a:lnTo>
                    <a:pt x="58839" y="12339"/>
                  </a:lnTo>
                  <a:lnTo>
                    <a:pt x="58321" y="11720"/>
                  </a:lnTo>
                  <a:lnTo>
                    <a:pt x="57790" y="11101"/>
                  </a:lnTo>
                  <a:lnTo>
                    <a:pt x="57246" y="10506"/>
                  </a:lnTo>
                  <a:lnTo>
                    <a:pt x="56690" y="9925"/>
                  </a:lnTo>
                  <a:lnTo>
                    <a:pt x="56121" y="9356"/>
                  </a:lnTo>
                  <a:lnTo>
                    <a:pt x="55539" y="8800"/>
                  </a:lnTo>
                  <a:lnTo>
                    <a:pt x="54945" y="8269"/>
                  </a:lnTo>
                  <a:lnTo>
                    <a:pt x="54338" y="7750"/>
                  </a:lnTo>
                  <a:lnTo>
                    <a:pt x="53719" y="7245"/>
                  </a:lnTo>
                  <a:lnTo>
                    <a:pt x="53087" y="6751"/>
                  </a:lnTo>
                  <a:lnTo>
                    <a:pt x="52455" y="6271"/>
                  </a:lnTo>
                  <a:lnTo>
                    <a:pt x="51797" y="5816"/>
                  </a:lnTo>
                  <a:lnTo>
                    <a:pt x="51140" y="5373"/>
                  </a:lnTo>
                  <a:lnTo>
                    <a:pt x="50470" y="4956"/>
                  </a:lnTo>
                  <a:lnTo>
                    <a:pt x="49787" y="4539"/>
                  </a:lnTo>
                  <a:lnTo>
                    <a:pt x="49092" y="4147"/>
                  </a:lnTo>
                  <a:lnTo>
                    <a:pt x="48396" y="3768"/>
                  </a:lnTo>
                  <a:lnTo>
                    <a:pt x="47688" y="3414"/>
                  </a:lnTo>
                  <a:lnTo>
                    <a:pt x="46980" y="3073"/>
                  </a:lnTo>
                  <a:lnTo>
                    <a:pt x="46247" y="2744"/>
                  </a:lnTo>
                  <a:lnTo>
                    <a:pt x="45514" y="2440"/>
                  </a:lnTo>
                  <a:lnTo>
                    <a:pt x="44781" y="2150"/>
                  </a:lnTo>
                  <a:lnTo>
                    <a:pt x="44035" y="1871"/>
                  </a:lnTo>
                  <a:lnTo>
                    <a:pt x="43289" y="1619"/>
                  </a:lnTo>
                  <a:lnTo>
                    <a:pt x="42530" y="1378"/>
                  </a:lnTo>
                  <a:lnTo>
                    <a:pt x="41759" y="1163"/>
                  </a:lnTo>
                  <a:lnTo>
                    <a:pt x="40988" y="961"/>
                  </a:lnTo>
                  <a:lnTo>
                    <a:pt x="40217" y="784"/>
                  </a:lnTo>
                  <a:lnTo>
                    <a:pt x="39445" y="620"/>
                  </a:lnTo>
                  <a:lnTo>
                    <a:pt x="38662" y="481"/>
                  </a:lnTo>
                  <a:lnTo>
                    <a:pt x="37865" y="354"/>
                  </a:lnTo>
                  <a:lnTo>
                    <a:pt x="37081" y="241"/>
                  </a:lnTo>
                  <a:lnTo>
                    <a:pt x="36285" y="152"/>
                  </a:lnTo>
                  <a:lnTo>
                    <a:pt x="35488" y="89"/>
                  </a:lnTo>
                  <a:lnTo>
                    <a:pt x="34679" y="38"/>
                  </a:lnTo>
                  <a:lnTo>
                    <a:pt x="338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8;p20">
              <a:extLst>
                <a:ext uri="{FF2B5EF4-FFF2-40B4-BE49-F238E27FC236}">
                  <a16:creationId xmlns:a16="http://schemas.microsoft.com/office/drawing/2014/main" id="{C81ACBBB-19DF-19D4-B2C3-84C182406D82}"/>
                </a:ext>
              </a:extLst>
            </p:cNvPr>
            <p:cNvSpPr/>
            <p:nvPr/>
          </p:nvSpPr>
          <p:spPr>
            <a:xfrm>
              <a:off x="2933484" y="2337931"/>
              <a:ext cx="282172" cy="528847"/>
            </a:xfrm>
            <a:custGeom>
              <a:avLst/>
              <a:gdLst/>
              <a:ahLst/>
              <a:cxnLst/>
              <a:rect l="l" t="t" r="r" b="b"/>
              <a:pathLst>
                <a:path w="23212" h="43504" extrusionOk="0">
                  <a:moveTo>
                    <a:pt x="11138" y="0"/>
                  </a:moveTo>
                  <a:lnTo>
                    <a:pt x="10721" y="13"/>
                  </a:lnTo>
                  <a:lnTo>
                    <a:pt x="10317" y="38"/>
                  </a:lnTo>
                  <a:lnTo>
                    <a:pt x="9937" y="89"/>
                  </a:lnTo>
                  <a:lnTo>
                    <a:pt x="9596" y="165"/>
                  </a:lnTo>
                  <a:lnTo>
                    <a:pt x="9255" y="241"/>
                  </a:lnTo>
                  <a:lnTo>
                    <a:pt x="8951" y="329"/>
                  </a:lnTo>
                  <a:lnTo>
                    <a:pt x="8660" y="430"/>
                  </a:lnTo>
                  <a:lnTo>
                    <a:pt x="8408" y="544"/>
                  </a:lnTo>
                  <a:lnTo>
                    <a:pt x="8167" y="645"/>
                  </a:lnTo>
                  <a:lnTo>
                    <a:pt x="7952" y="759"/>
                  </a:lnTo>
                  <a:lnTo>
                    <a:pt x="7763" y="860"/>
                  </a:lnTo>
                  <a:lnTo>
                    <a:pt x="7598" y="961"/>
                  </a:lnTo>
                  <a:lnTo>
                    <a:pt x="7346" y="1138"/>
                  </a:lnTo>
                  <a:lnTo>
                    <a:pt x="7181" y="1252"/>
                  </a:lnTo>
                  <a:lnTo>
                    <a:pt x="7131" y="1302"/>
                  </a:lnTo>
                  <a:lnTo>
                    <a:pt x="7055" y="1315"/>
                  </a:lnTo>
                  <a:lnTo>
                    <a:pt x="6865" y="1378"/>
                  </a:lnTo>
                  <a:lnTo>
                    <a:pt x="6713" y="1429"/>
                  </a:lnTo>
                  <a:lnTo>
                    <a:pt x="6549" y="1505"/>
                  </a:lnTo>
                  <a:lnTo>
                    <a:pt x="6359" y="1593"/>
                  </a:lnTo>
                  <a:lnTo>
                    <a:pt x="6144" y="1707"/>
                  </a:lnTo>
                  <a:lnTo>
                    <a:pt x="5904" y="1846"/>
                  </a:lnTo>
                  <a:lnTo>
                    <a:pt x="5664" y="1998"/>
                  </a:lnTo>
                  <a:lnTo>
                    <a:pt x="5399" y="2187"/>
                  </a:lnTo>
                  <a:lnTo>
                    <a:pt x="5120" y="2415"/>
                  </a:lnTo>
                  <a:lnTo>
                    <a:pt x="4830" y="2655"/>
                  </a:lnTo>
                  <a:lnTo>
                    <a:pt x="4539" y="2946"/>
                  </a:lnTo>
                  <a:lnTo>
                    <a:pt x="4248" y="3262"/>
                  </a:lnTo>
                  <a:lnTo>
                    <a:pt x="3945" y="3616"/>
                  </a:lnTo>
                  <a:lnTo>
                    <a:pt x="3641" y="4021"/>
                  </a:lnTo>
                  <a:lnTo>
                    <a:pt x="3338" y="4463"/>
                  </a:lnTo>
                  <a:lnTo>
                    <a:pt x="3034" y="4944"/>
                  </a:lnTo>
                  <a:lnTo>
                    <a:pt x="2744" y="5475"/>
                  </a:lnTo>
                  <a:lnTo>
                    <a:pt x="2605" y="5753"/>
                  </a:lnTo>
                  <a:lnTo>
                    <a:pt x="2466" y="6056"/>
                  </a:lnTo>
                  <a:lnTo>
                    <a:pt x="2326" y="6360"/>
                  </a:lnTo>
                  <a:lnTo>
                    <a:pt x="2187" y="6676"/>
                  </a:lnTo>
                  <a:lnTo>
                    <a:pt x="2048" y="7017"/>
                  </a:lnTo>
                  <a:lnTo>
                    <a:pt x="1922" y="7358"/>
                  </a:lnTo>
                  <a:lnTo>
                    <a:pt x="1795" y="7725"/>
                  </a:lnTo>
                  <a:lnTo>
                    <a:pt x="1682" y="8092"/>
                  </a:lnTo>
                  <a:lnTo>
                    <a:pt x="1555" y="8483"/>
                  </a:lnTo>
                  <a:lnTo>
                    <a:pt x="1441" y="8888"/>
                  </a:lnTo>
                  <a:lnTo>
                    <a:pt x="1340" y="9305"/>
                  </a:lnTo>
                  <a:lnTo>
                    <a:pt x="1239" y="9735"/>
                  </a:lnTo>
                  <a:lnTo>
                    <a:pt x="1138" y="10190"/>
                  </a:lnTo>
                  <a:lnTo>
                    <a:pt x="1050" y="10645"/>
                  </a:lnTo>
                  <a:lnTo>
                    <a:pt x="961" y="11126"/>
                  </a:lnTo>
                  <a:lnTo>
                    <a:pt x="885" y="11619"/>
                  </a:lnTo>
                  <a:lnTo>
                    <a:pt x="809" y="12137"/>
                  </a:lnTo>
                  <a:lnTo>
                    <a:pt x="746" y="12655"/>
                  </a:lnTo>
                  <a:lnTo>
                    <a:pt x="683" y="13199"/>
                  </a:lnTo>
                  <a:lnTo>
                    <a:pt x="632" y="13768"/>
                  </a:lnTo>
                  <a:lnTo>
                    <a:pt x="582" y="14350"/>
                  </a:lnTo>
                  <a:lnTo>
                    <a:pt x="544" y="14944"/>
                  </a:lnTo>
                  <a:lnTo>
                    <a:pt x="519" y="15551"/>
                  </a:lnTo>
                  <a:lnTo>
                    <a:pt x="506" y="16183"/>
                  </a:lnTo>
                  <a:lnTo>
                    <a:pt x="405" y="20342"/>
                  </a:lnTo>
                  <a:lnTo>
                    <a:pt x="316" y="24830"/>
                  </a:lnTo>
                  <a:lnTo>
                    <a:pt x="152" y="33731"/>
                  </a:lnTo>
                  <a:lnTo>
                    <a:pt x="0" y="43503"/>
                  </a:lnTo>
                  <a:lnTo>
                    <a:pt x="22542" y="43503"/>
                  </a:lnTo>
                  <a:lnTo>
                    <a:pt x="22656" y="42011"/>
                  </a:lnTo>
                  <a:lnTo>
                    <a:pt x="22769" y="40292"/>
                  </a:lnTo>
                  <a:lnTo>
                    <a:pt x="22896" y="38042"/>
                  </a:lnTo>
                  <a:lnTo>
                    <a:pt x="22959" y="36752"/>
                  </a:lnTo>
                  <a:lnTo>
                    <a:pt x="23022" y="35361"/>
                  </a:lnTo>
                  <a:lnTo>
                    <a:pt x="23085" y="33882"/>
                  </a:lnTo>
                  <a:lnTo>
                    <a:pt x="23136" y="32340"/>
                  </a:lnTo>
                  <a:lnTo>
                    <a:pt x="23174" y="30722"/>
                  </a:lnTo>
                  <a:lnTo>
                    <a:pt x="23199" y="29053"/>
                  </a:lnTo>
                  <a:lnTo>
                    <a:pt x="23212" y="27359"/>
                  </a:lnTo>
                  <a:lnTo>
                    <a:pt x="23212" y="25627"/>
                  </a:lnTo>
                  <a:lnTo>
                    <a:pt x="23199" y="23882"/>
                  </a:lnTo>
                  <a:lnTo>
                    <a:pt x="23149" y="22125"/>
                  </a:lnTo>
                  <a:lnTo>
                    <a:pt x="23085" y="20380"/>
                  </a:lnTo>
                  <a:lnTo>
                    <a:pt x="22997" y="18661"/>
                  </a:lnTo>
                  <a:lnTo>
                    <a:pt x="22946" y="17801"/>
                  </a:lnTo>
                  <a:lnTo>
                    <a:pt x="22883" y="16967"/>
                  </a:lnTo>
                  <a:lnTo>
                    <a:pt x="22807" y="16132"/>
                  </a:lnTo>
                  <a:lnTo>
                    <a:pt x="22731" y="15310"/>
                  </a:lnTo>
                  <a:lnTo>
                    <a:pt x="22643" y="14501"/>
                  </a:lnTo>
                  <a:lnTo>
                    <a:pt x="22554" y="13705"/>
                  </a:lnTo>
                  <a:lnTo>
                    <a:pt x="22441" y="12934"/>
                  </a:lnTo>
                  <a:lnTo>
                    <a:pt x="22340" y="12175"/>
                  </a:lnTo>
                  <a:lnTo>
                    <a:pt x="22213" y="11429"/>
                  </a:lnTo>
                  <a:lnTo>
                    <a:pt x="22087" y="10721"/>
                  </a:lnTo>
                  <a:lnTo>
                    <a:pt x="21948" y="10013"/>
                  </a:lnTo>
                  <a:lnTo>
                    <a:pt x="21796" y="9343"/>
                  </a:lnTo>
                  <a:lnTo>
                    <a:pt x="21632" y="8698"/>
                  </a:lnTo>
                  <a:lnTo>
                    <a:pt x="21467" y="8079"/>
                  </a:lnTo>
                  <a:lnTo>
                    <a:pt x="21278" y="7485"/>
                  </a:lnTo>
                  <a:lnTo>
                    <a:pt x="21088" y="6916"/>
                  </a:lnTo>
                  <a:lnTo>
                    <a:pt x="20886" y="6385"/>
                  </a:lnTo>
                  <a:lnTo>
                    <a:pt x="20671" y="5879"/>
                  </a:lnTo>
                  <a:lnTo>
                    <a:pt x="20443" y="5411"/>
                  </a:lnTo>
                  <a:lnTo>
                    <a:pt x="20203" y="4981"/>
                  </a:lnTo>
                  <a:lnTo>
                    <a:pt x="20077" y="4779"/>
                  </a:lnTo>
                  <a:lnTo>
                    <a:pt x="19950" y="4577"/>
                  </a:lnTo>
                  <a:lnTo>
                    <a:pt x="19811" y="4400"/>
                  </a:lnTo>
                  <a:lnTo>
                    <a:pt x="19685" y="4223"/>
                  </a:lnTo>
                  <a:lnTo>
                    <a:pt x="19546" y="4059"/>
                  </a:lnTo>
                  <a:lnTo>
                    <a:pt x="19406" y="3907"/>
                  </a:lnTo>
                  <a:lnTo>
                    <a:pt x="19255" y="3755"/>
                  </a:lnTo>
                  <a:lnTo>
                    <a:pt x="19116" y="3629"/>
                  </a:lnTo>
                  <a:lnTo>
                    <a:pt x="18762" y="3325"/>
                  </a:lnTo>
                  <a:lnTo>
                    <a:pt x="18420" y="3047"/>
                  </a:lnTo>
                  <a:lnTo>
                    <a:pt x="18079" y="2782"/>
                  </a:lnTo>
                  <a:lnTo>
                    <a:pt x="17750" y="2529"/>
                  </a:lnTo>
                  <a:lnTo>
                    <a:pt x="17409" y="2301"/>
                  </a:lnTo>
                  <a:lnTo>
                    <a:pt x="17093" y="2074"/>
                  </a:lnTo>
                  <a:lnTo>
                    <a:pt x="16764" y="1871"/>
                  </a:lnTo>
                  <a:lnTo>
                    <a:pt x="16448" y="1669"/>
                  </a:lnTo>
                  <a:lnTo>
                    <a:pt x="16145" y="1492"/>
                  </a:lnTo>
                  <a:lnTo>
                    <a:pt x="15829" y="1315"/>
                  </a:lnTo>
                  <a:lnTo>
                    <a:pt x="15525" y="1163"/>
                  </a:lnTo>
                  <a:lnTo>
                    <a:pt x="15234" y="1012"/>
                  </a:lnTo>
                  <a:lnTo>
                    <a:pt x="14931" y="873"/>
                  </a:lnTo>
                  <a:lnTo>
                    <a:pt x="14653" y="759"/>
                  </a:lnTo>
                  <a:lnTo>
                    <a:pt x="14362" y="645"/>
                  </a:lnTo>
                  <a:lnTo>
                    <a:pt x="14084" y="544"/>
                  </a:lnTo>
                  <a:lnTo>
                    <a:pt x="13818" y="443"/>
                  </a:lnTo>
                  <a:lnTo>
                    <a:pt x="13540" y="367"/>
                  </a:lnTo>
                  <a:lnTo>
                    <a:pt x="13275" y="291"/>
                  </a:lnTo>
                  <a:lnTo>
                    <a:pt x="13022" y="228"/>
                  </a:lnTo>
                  <a:lnTo>
                    <a:pt x="12516" y="127"/>
                  </a:lnTo>
                  <a:lnTo>
                    <a:pt x="12036" y="51"/>
                  </a:lnTo>
                  <a:lnTo>
                    <a:pt x="11581" y="13"/>
                  </a:lnTo>
                  <a:lnTo>
                    <a:pt x="11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9;p20">
              <a:extLst>
                <a:ext uri="{FF2B5EF4-FFF2-40B4-BE49-F238E27FC236}">
                  <a16:creationId xmlns:a16="http://schemas.microsoft.com/office/drawing/2014/main" id="{FB73C58F-E070-9DDD-4519-62BAABAEDC24}"/>
                </a:ext>
              </a:extLst>
            </p:cNvPr>
            <p:cNvSpPr/>
            <p:nvPr/>
          </p:nvSpPr>
          <p:spPr>
            <a:xfrm>
              <a:off x="2942856" y="2151964"/>
              <a:ext cx="157084" cy="221791"/>
            </a:xfrm>
            <a:custGeom>
              <a:avLst/>
              <a:gdLst/>
              <a:ahLst/>
              <a:cxnLst/>
              <a:rect l="l" t="t" r="r" b="b"/>
              <a:pathLst>
                <a:path w="12922" h="18245" extrusionOk="0">
                  <a:moveTo>
                    <a:pt x="569" y="1"/>
                  </a:moveTo>
                  <a:lnTo>
                    <a:pt x="506" y="418"/>
                  </a:lnTo>
                  <a:lnTo>
                    <a:pt x="380" y="1518"/>
                  </a:lnTo>
                  <a:lnTo>
                    <a:pt x="291" y="2264"/>
                  </a:lnTo>
                  <a:lnTo>
                    <a:pt x="215" y="3111"/>
                  </a:lnTo>
                  <a:lnTo>
                    <a:pt x="140" y="4034"/>
                  </a:lnTo>
                  <a:lnTo>
                    <a:pt x="64" y="5007"/>
                  </a:lnTo>
                  <a:lnTo>
                    <a:pt x="26" y="6006"/>
                  </a:lnTo>
                  <a:lnTo>
                    <a:pt x="0" y="7017"/>
                  </a:lnTo>
                  <a:lnTo>
                    <a:pt x="0" y="7511"/>
                  </a:lnTo>
                  <a:lnTo>
                    <a:pt x="13" y="7991"/>
                  </a:lnTo>
                  <a:lnTo>
                    <a:pt x="26" y="8459"/>
                  </a:lnTo>
                  <a:lnTo>
                    <a:pt x="51" y="8926"/>
                  </a:lnTo>
                  <a:lnTo>
                    <a:pt x="89" y="9369"/>
                  </a:lnTo>
                  <a:lnTo>
                    <a:pt x="140" y="9786"/>
                  </a:lnTo>
                  <a:lnTo>
                    <a:pt x="203" y="10178"/>
                  </a:lnTo>
                  <a:lnTo>
                    <a:pt x="279" y="10545"/>
                  </a:lnTo>
                  <a:lnTo>
                    <a:pt x="367" y="10886"/>
                  </a:lnTo>
                  <a:lnTo>
                    <a:pt x="481" y="11189"/>
                  </a:lnTo>
                  <a:lnTo>
                    <a:pt x="531" y="11341"/>
                  </a:lnTo>
                  <a:lnTo>
                    <a:pt x="595" y="11468"/>
                  </a:lnTo>
                  <a:lnTo>
                    <a:pt x="670" y="11581"/>
                  </a:lnTo>
                  <a:lnTo>
                    <a:pt x="734" y="11695"/>
                  </a:lnTo>
                  <a:lnTo>
                    <a:pt x="885" y="11897"/>
                  </a:lnTo>
                  <a:lnTo>
                    <a:pt x="1050" y="12100"/>
                  </a:lnTo>
                  <a:lnTo>
                    <a:pt x="1227" y="12277"/>
                  </a:lnTo>
                  <a:lnTo>
                    <a:pt x="1416" y="12441"/>
                  </a:lnTo>
                  <a:lnTo>
                    <a:pt x="1619" y="12605"/>
                  </a:lnTo>
                  <a:lnTo>
                    <a:pt x="1821" y="12757"/>
                  </a:lnTo>
                  <a:lnTo>
                    <a:pt x="2023" y="12896"/>
                  </a:lnTo>
                  <a:lnTo>
                    <a:pt x="2238" y="13023"/>
                  </a:lnTo>
                  <a:lnTo>
                    <a:pt x="2466" y="13136"/>
                  </a:lnTo>
                  <a:lnTo>
                    <a:pt x="2681" y="13250"/>
                  </a:lnTo>
                  <a:lnTo>
                    <a:pt x="2908" y="13351"/>
                  </a:lnTo>
                  <a:lnTo>
                    <a:pt x="3136" y="13453"/>
                  </a:lnTo>
                  <a:lnTo>
                    <a:pt x="3591" y="13617"/>
                  </a:lnTo>
                  <a:lnTo>
                    <a:pt x="4033" y="13756"/>
                  </a:lnTo>
                  <a:lnTo>
                    <a:pt x="4463" y="13857"/>
                  </a:lnTo>
                  <a:lnTo>
                    <a:pt x="4855" y="13946"/>
                  </a:lnTo>
                  <a:lnTo>
                    <a:pt x="5222" y="14009"/>
                  </a:lnTo>
                  <a:lnTo>
                    <a:pt x="5538" y="14059"/>
                  </a:lnTo>
                  <a:lnTo>
                    <a:pt x="5993" y="14110"/>
                  </a:lnTo>
                  <a:lnTo>
                    <a:pt x="6157" y="14123"/>
                  </a:lnTo>
                  <a:lnTo>
                    <a:pt x="6360" y="18244"/>
                  </a:lnTo>
                  <a:lnTo>
                    <a:pt x="11821" y="16348"/>
                  </a:lnTo>
                  <a:lnTo>
                    <a:pt x="11998" y="11683"/>
                  </a:lnTo>
                  <a:lnTo>
                    <a:pt x="12921" y="342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0;p20">
              <a:extLst>
                <a:ext uri="{FF2B5EF4-FFF2-40B4-BE49-F238E27FC236}">
                  <a16:creationId xmlns:a16="http://schemas.microsoft.com/office/drawing/2014/main" id="{05120F78-1EE3-6B97-C1F6-BB6253CAEE8E}"/>
                </a:ext>
              </a:extLst>
            </p:cNvPr>
            <p:cNvSpPr/>
            <p:nvPr/>
          </p:nvSpPr>
          <p:spPr>
            <a:xfrm>
              <a:off x="2928415" y="2103400"/>
              <a:ext cx="194415" cy="182600"/>
            </a:xfrm>
            <a:custGeom>
              <a:avLst/>
              <a:gdLst/>
              <a:ahLst/>
              <a:cxnLst/>
              <a:rect l="l" t="t" r="r" b="b"/>
              <a:pathLst>
                <a:path w="15993" h="15021" extrusionOk="0">
                  <a:moveTo>
                    <a:pt x="6637" y="1"/>
                  </a:moveTo>
                  <a:lnTo>
                    <a:pt x="5563" y="13"/>
                  </a:lnTo>
                  <a:lnTo>
                    <a:pt x="4513" y="51"/>
                  </a:lnTo>
                  <a:lnTo>
                    <a:pt x="3527" y="89"/>
                  </a:lnTo>
                  <a:lnTo>
                    <a:pt x="1808" y="165"/>
                  </a:lnTo>
                  <a:lnTo>
                    <a:pt x="632" y="241"/>
                  </a:lnTo>
                  <a:lnTo>
                    <a:pt x="190" y="266"/>
                  </a:lnTo>
                  <a:lnTo>
                    <a:pt x="152" y="355"/>
                  </a:lnTo>
                  <a:lnTo>
                    <a:pt x="114" y="443"/>
                  </a:lnTo>
                  <a:lnTo>
                    <a:pt x="76" y="582"/>
                  </a:lnTo>
                  <a:lnTo>
                    <a:pt x="38" y="747"/>
                  </a:lnTo>
                  <a:lnTo>
                    <a:pt x="0" y="936"/>
                  </a:lnTo>
                  <a:lnTo>
                    <a:pt x="0" y="1151"/>
                  </a:lnTo>
                  <a:lnTo>
                    <a:pt x="13" y="1404"/>
                  </a:lnTo>
                  <a:lnTo>
                    <a:pt x="25" y="1531"/>
                  </a:lnTo>
                  <a:lnTo>
                    <a:pt x="51" y="1670"/>
                  </a:lnTo>
                  <a:lnTo>
                    <a:pt x="89" y="1809"/>
                  </a:lnTo>
                  <a:lnTo>
                    <a:pt x="126" y="1960"/>
                  </a:lnTo>
                  <a:lnTo>
                    <a:pt x="190" y="2112"/>
                  </a:lnTo>
                  <a:lnTo>
                    <a:pt x="253" y="2264"/>
                  </a:lnTo>
                  <a:lnTo>
                    <a:pt x="329" y="2428"/>
                  </a:lnTo>
                  <a:lnTo>
                    <a:pt x="430" y="2593"/>
                  </a:lnTo>
                  <a:lnTo>
                    <a:pt x="531" y="2757"/>
                  </a:lnTo>
                  <a:lnTo>
                    <a:pt x="657" y="2934"/>
                  </a:lnTo>
                  <a:lnTo>
                    <a:pt x="797" y="3098"/>
                  </a:lnTo>
                  <a:lnTo>
                    <a:pt x="948" y="3275"/>
                  </a:lnTo>
                  <a:lnTo>
                    <a:pt x="1125" y="3452"/>
                  </a:lnTo>
                  <a:lnTo>
                    <a:pt x="1315" y="3642"/>
                  </a:lnTo>
                  <a:lnTo>
                    <a:pt x="1530" y="3819"/>
                  </a:lnTo>
                  <a:lnTo>
                    <a:pt x="1757" y="3996"/>
                  </a:lnTo>
                  <a:lnTo>
                    <a:pt x="8698" y="4185"/>
                  </a:lnTo>
                  <a:lnTo>
                    <a:pt x="8660" y="4287"/>
                  </a:lnTo>
                  <a:lnTo>
                    <a:pt x="8559" y="4552"/>
                  </a:lnTo>
                  <a:lnTo>
                    <a:pt x="8496" y="4754"/>
                  </a:lnTo>
                  <a:lnTo>
                    <a:pt x="8433" y="4995"/>
                  </a:lnTo>
                  <a:lnTo>
                    <a:pt x="8382" y="5260"/>
                  </a:lnTo>
                  <a:lnTo>
                    <a:pt x="8331" y="5576"/>
                  </a:lnTo>
                  <a:lnTo>
                    <a:pt x="8294" y="5918"/>
                  </a:lnTo>
                  <a:lnTo>
                    <a:pt x="8281" y="6284"/>
                  </a:lnTo>
                  <a:lnTo>
                    <a:pt x="8281" y="6676"/>
                  </a:lnTo>
                  <a:lnTo>
                    <a:pt x="8306" y="7093"/>
                  </a:lnTo>
                  <a:lnTo>
                    <a:pt x="8357" y="7548"/>
                  </a:lnTo>
                  <a:lnTo>
                    <a:pt x="8407" y="7776"/>
                  </a:lnTo>
                  <a:lnTo>
                    <a:pt x="8445" y="8016"/>
                  </a:lnTo>
                  <a:lnTo>
                    <a:pt x="8508" y="8256"/>
                  </a:lnTo>
                  <a:lnTo>
                    <a:pt x="8584" y="8497"/>
                  </a:lnTo>
                  <a:lnTo>
                    <a:pt x="8660" y="8749"/>
                  </a:lnTo>
                  <a:lnTo>
                    <a:pt x="8749" y="9002"/>
                  </a:lnTo>
                  <a:lnTo>
                    <a:pt x="8825" y="9179"/>
                  </a:lnTo>
                  <a:lnTo>
                    <a:pt x="8926" y="9356"/>
                  </a:lnTo>
                  <a:lnTo>
                    <a:pt x="9039" y="9533"/>
                  </a:lnTo>
                  <a:lnTo>
                    <a:pt x="9166" y="9710"/>
                  </a:lnTo>
                  <a:lnTo>
                    <a:pt x="9292" y="9875"/>
                  </a:lnTo>
                  <a:lnTo>
                    <a:pt x="9431" y="10039"/>
                  </a:lnTo>
                  <a:lnTo>
                    <a:pt x="9709" y="10342"/>
                  </a:lnTo>
                  <a:lnTo>
                    <a:pt x="9975" y="10595"/>
                  </a:lnTo>
                  <a:lnTo>
                    <a:pt x="10190" y="10798"/>
                  </a:lnTo>
                  <a:lnTo>
                    <a:pt x="10405" y="10975"/>
                  </a:lnTo>
                  <a:lnTo>
                    <a:pt x="10417" y="10873"/>
                  </a:lnTo>
                  <a:lnTo>
                    <a:pt x="10493" y="10621"/>
                  </a:lnTo>
                  <a:lnTo>
                    <a:pt x="10544" y="10444"/>
                  </a:lnTo>
                  <a:lnTo>
                    <a:pt x="10607" y="10254"/>
                  </a:lnTo>
                  <a:lnTo>
                    <a:pt x="10683" y="10052"/>
                  </a:lnTo>
                  <a:lnTo>
                    <a:pt x="10784" y="9849"/>
                  </a:lnTo>
                  <a:lnTo>
                    <a:pt x="10885" y="9647"/>
                  </a:lnTo>
                  <a:lnTo>
                    <a:pt x="11012" y="9445"/>
                  </a:lnTo>
                  <a:lnTo>
                    <a:pt x="11163" y="9255"/>
                  </a:lnTo>
                  <a:lnTo>
                    <a:pt x="11239" y="9179"/>
                  </a:lnTo>
                  <a:lnTo>
                    <a:pt x="11328" y="9091"/>
                  </a:lnTo>
                  <a:lnTo>
                    <a:pt x="11416" y="9028"/>
                  </a:lnTo>
                  <a:lnTo>
                    <a:pt x="11505" y="8964"/>
                  </a:lnTo>
                  <a:lnTo>
                    <a:pt x="11606" y="8914"/>
                  </a:lnTo>
                  <a:lnTo>
                    <a:pt x="11707" y="8863"/>
                  </a:lnTo>
                  <a:lnTo>
                    <a:pt x="11808" y="8825"/>
                  </a:lnTo>
                  <a:lnTo>
                    <a:pt x="11922" y="8800"/>
                  </a:lnTo>
                  <a:lnTo>
                    <a:pt x="12162" y="8800"/>
                  </a:lnTo>
                  <a:lnTo>
                    <a:pt x="12251" y="8813"/>
                  </a:lnTo>
                  <a:lnTo>
                    <a:pt x="12326" y="8825"/>
                  </a:lnTo>
                  <a:lnTo>
                    <a:pt x="12402" y="8851"/>
                  </a:lnTo>
                  <a:lnTo>
                    <a:pt x="12478" y="8889"/>
                  </a:lnTo>
                  <a:lnTo>
                    <a:pt x="12541" y="8939"/>
                  </a:lnTo>
                  <a:lnTo>
                    <a:pt x="12617" y="8990"/>
                  </a:lnTo>
                  <a:lnTo>
                    <a:pt x="12680" y="9053"/>
                  </a:lnTo>
                  <a:lnTo>
                    <a:pt x="12731" y="9129"/>
                  </a:lnTo>
                  <a:lnTo>
                    <a:pt x="12845" y="9280"/>
                  </a:lnTo>
                  <a:lnTo>
                    <a:pt x="12933" y="9470"/>
                  </a:lnTo>
                  <a:lnTo>
                    <a:pt x="13009" y="9672"/>
                  </a:lnTo>
                  <a:lnTo>
                    <a:pt x="13072" y="9887"/>
                  </a:lnTo>
                  <a:lnTo>
                    <a:pt x="13110" y="10127"/>
                  </a:lnTo>
                  <a:lnTo>
                    <a:pt x="13136" y="10368"/>
                  </a:lnTo>
                  <a:lnTo>
                    <a:pt x="13136" y="10633"/>
                  </a:lnTo>
                  <a:lnTo>
                    <a:pt x="13123" y="10899"/>
                  </a:lnTo>
                  <a:lnTo>
                    <a:pt x="13098" y="11164"/>
                  </a:lnTo>
                  <a:lnTo>
                    <a:pt x="13047" y="11430"/>
                  </a:lnTo>
                  <a:lnTo>
                    <a:pt x="12984" y="11695"/>
                  </a:lnTo>
                  <a:lnTo>
                    <a:pt x="12883" y="11961"/>
                  </a:lnTo>
                  <a:lnTo>
                    <a:pt x="12782" y="12201"/>
                  </a:lnTo>
                  <a:lnTo>
                    <a:pt x="12668" y="12403"/>
                  </a:lnTo>
                  <a:lnTo>
                    <a:pt x="12541" y="12567"/>
                  </a:lnTo>
                  <a:lnTo>
                    <a:pt x="12402" y="12719"/>
                  </a:lnTo>
                  <a:lnTo>
                    <a:pt x="12263" y="12833"/>
                  </a:lnTo>
                  <a:lnTo>
                    <a:pt x="12124" y="12934"/>
                  </a:lnTo>
                  <a:lnTo>
                    <a:pt x="11985" y="12997"/>
                  </a:lnTo>
                  <a:lnTo>
                    <a:pt x="11846" y="13061"/>
                  </a:lnTo>
                  <a:lnTo>
                    <a:pt x="11720" y="13098"/>
                  </a:lnTo>
                  <a:lnTo>
                    <a:pt x="11593" y="13124"/>
                  </a:lnTo>
                  <a:lnTo>
                    <a:pt x="11492" y="13136"/>
                  </a:lnTo>
                  <a:lnTo>
                    <a:pt x="11252" y="13136"/>
                  </a:lnTo>
                  <a:lnTo>
                    <a:pt x="11201" y="13124"/>
                  </a:lnTo>
                  <a:lnTo>
                    <a:pt x="11201" y="13124"/>
                  </a:lnTo>
                  <a:lnTo>
                    <a:pt x="13237" y="15020"/>
                  </a:lnTo>
                  <a:lnTo>
                    <a:pt x="13439" y="14641"/>
                  </a:lnTo>
                  <a:lnTo>
                    <a:pt x="13667" y="14186"/>
                  </a:lnTo>
                  <a:lnTo>
                    <a:pt x="13945" y="13592"/>
                  </a:lnTo>
                  <a:lnTo>
                    <a:pt x="14261" y="12896"/>
                  </a:lnTo>
                  <a:lnTo>
                    <a:pt x="14602" y="12087"/>
                  </a:lnTo>
                  <a:lnTo>
                    <a:pt x="14779" y="11657"/>
                  </a:lnTo>
                  <a:lnTo>
                    <a:pt x="14943" y="11215"/>
                  </a:lnTo>
                  <a:lnTo>
                    <a:pt x="15108" y="10760"/>
                  </a:lnTo>
                  <a:lnTo>
                    <a:pt x="15260" y="10292"/>
                  </a:lnTo>
                  <a:lnTo>
                    <a:pt x="15411" y="9824"/>
                  </a:lnTo>
                  <a:lnTo>
                    <a:pt x="15550" y="9344"/>
                  </a:lnTo>
                  <a:lnTo>
                    <a:pt x="15677" y="8876"/>
                  </a:lnTo>
                  <a:lnTo>
                    <a:pt x="15778" y="8395"/>
                  </a:lnTo>
                  <a:lnTo>
                    <a:pt x="15866" y="7928"/>
                  </a:lnTo>
                  <a:lnTo>
                    <a:pt x="15930" y="7473"/>
                  </a:lnTo>
                  <a:lnTo>
                    <a:pt x="15980" y="7017"/>
                  </a:lnTo>
                  <a:lnTo>
                    <a:pt x="15993" y="6588"/>
                  </a:lnTo>
                  <a:lnTo>
                    <a:pt x="15980" y="6158"/>
                  </a:lnTo>
                  <a:lnTo>
                    <a:pt x="15968" y="5955"/>
                  </a:lnTo>
                  <a:lnTo>
                    <a:pt x="15942" y="5766"/>
                  </a:lnTo>
                  <a:lnTo>
                    <a:pt x="15904" y="5564"/>
                  </a:lnTo>
                  <a:lnTo>
                    <a:pt x="15866" y="5387"/>
                  </a:lnTo>
                  <a:lnTo>
                    <a:pt x="15816" y="5210"/>
                  </a:lnTo>
                  <a:lnTo>
                    <a:pt x="15765" y="5033"/>
                  </a:lnTo>
                  <a:lnTo>
                    <a:pt x="15689" y="4868"/>
                  </a:lnTo>
                  <a:lnTo>
                    <a:pt x="15614" y="4704"/>
                  </a:lnTo>
                  <a:lnTo>
                    <a:pt x="15525" y="4552"/>
                  </a:lnTo>
                  <a:lnTo>
                    <a:pt x="15424" y="4413"/>
                  </a:lnTo>
                  <a:lnTo>
                    <a:pt x="15323" y="4274"/>
                  </a:lnTo>
                  <a:lnTo>
                    <a:pt x="15196" y="4148"/>
                  </a:lnTo>
                  <a:lnTo>
                    <a:pt x="15070" y="4034"/>
                  </a:lnTo>
                  <a:lnTo>
                    <a:pt x="14931" y="3920"/>
                  </a:lnTo>
                  <a:lnTo>
                    <a:pt x="14918" y="3819"/>
                  </a:lnTo>
                  <a:lnTo>
                    <a:pt x="14893" y="3528"/>
                  </a:lnTo>
                  <a:lnTo>
                    <a:pt x="14855" y="3338"/>
                  </a:lnTo>
                  <a:lnTo>
                    <a:pt x="14804" y="3111"/>
                  </a:lnTo>
                  <a:lnTo>
                    <a:pt x="14729" y="2858"/>
                  </a:lnTo>
                  <a:lnTo>
                    <a:pt x="14640" y="2593"/>
                  </a:lnTo>
                  <a:lnTo>
                    <a:pt x="14514" y="2314"/>
                  </a:lnTo>
                  <a:lnTo>
                    <a:pt x="14362" y="2036"/>
                  </a:lnTo>
                  <a:lnTo>
                    <a:pt x="14286" y="1897"/>
                  </a:lnTo>
                  <a:lnTo>
                    <a:pt x="14185" y="1745"/>
                  </a:lnTo>
                  <a:lnTo>
                    <a:pt x="14084" y="1606"/>
                  </a:lnTo>
                  <a:lnTo>
                    <a:pt x="13957" y="1467"/>
                  </a:lnTo>
                  <a:lnTo>
                    <a:pt x="13831" y="1341"/>
                  </a:lnTo>
                  <a:lnTo>
                    <a:pt x="13705" y="1202"/>
                  </a:lnTo>
                  <a:lnTo>
                    <a:pt x="13553" y="1075"/>
                  </a:lnTo>
                  <a:lnTo>
                    <a:pt x="13401" y="949"/>
                  </a:lnTo>
                  <a:lnTo>
                    <a:pt x="13224" y="835"/>
                  </a:lnTo>
                  <a:lnTo>
                    <a:pt x="13047" y="721"/>
                  </a:lnTo>
                  <a:lnTo>
                    <a:pt x="12857" y="608"/>
                  </a:lnTo>
                  <a:lnTo>
                    <a:pt x="12643" y="519"/>
                  </a:lnTo>
                  <a:lnTo>
                    <a:pt x="12402" y="431"/>
                  </a:lnTo>
                  <a:lnTo>
                    <a:pt x="12124" y="342"/>
                  </a:lnTo>
                  <a:lnTo>
                    <a:pt x="11808" y="279"/>
                  </a:lnTo>
                  <a:lnTo>
                    <a:pt x="11454" y="216"/>
                  </a:lnTo>
                  <a:lnTo>
                    <a:pt x="11062" y="165"/>
                  </a:lnTo>
                  <a:lnTo>
                    <a:pt x="10645" y="115"/>
                  </a:lnTo>
                  <a:lnTo>
                    <a:pt x="10203" y="77"/>
                  </a:lnTo>
                  <a:lnTo>
                    <a:pt x="9735" y="51"/>
                  </a:lnTo>
                  <a:lnTo>
                    <a:pt x="8749" y="13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1;p20">
              <a:extLst>
                <a:ext uri="{FF2B5EF4-FFF2-40B4-BE49-F238E27FC236}">
                  <a16:creationId xmlns:a16="http://schemas.microsoft.com/office/drawing/2014/main" id="{802CAC49-2C75-B8E1-A424-01DF8828F90D}"/>
                </a:ext>
              </a:extLst>
            </p:cNvPr>
            <p:cNvSpPr/>
            <p:nvPr/>
          </p:nvSpPr>
          <p:spPr>
            <a:xfrm>
              <a:off x="3017702" y="2297353"/>
              <a:ext cx="35047" cy="47045"/>
            </a:xfrm>
            <a:custGeom>
              <a:avLst/>
              <a:gdLst/>
              <a:ahLst/>
              <a:cxnLst/>
              <a:rect l="l" t="t" r="r" b="b"/>
              <a:pathLst>
                <a:path w="2883" h="3870" extrusionOk="0">
                  <a:moveTo>
                    <a:pt x="2883" y="1"/>
                  </a:moveTo>
                  <a:lnTo>
                    <a:pt x="2858" y="140"/>
                  </a:lnTo>
                  <a:lnTo>
                    <a:pt x="2820" y="266"/>
                  </a:lnTo>
                  <a:lnTo>
                    <a:pt x="2756" y="393"/>
                  </a:lnTo>
                  <a:lnTo>
                    <a:pt x="2693" y="506"/>
                  </a:lnTo>
                  <a:lnTo>
                    <a:pt x="2617" y="620"/>
                  </a:lnTo>
                  <a:lnTo>
                    <a:pt x="2529" y="734"/>
                  </a:lnTo>
                  <a:lnTo>
                    <a:pt x="2428" y="835"/>
                  </a:lnTo>
                  <a:lnTo>
                    <a:pt x="2327" y="949"/>
                  </a:lnTo>
                  <a:lnTo>
                    <a:pt x="2112" y="1139"/>
                  </a:lnTo>
                  <a:lnTo>
                    <a:pt x="1859" y="1316"/>
                  </a:lnTo>
                  <a:lnTo>
                    <a:pt x="1606" y="1480"/>
                  </a:lnTo>
                  <a:lnTo>
                    <a:pt x="1353" y="1619"/>
                  </a:lnTo>
                  <a:lnTo>
                    <a:pt x="1100" y="1745"/>
                  </a:lnTo>
                  <a:lnTo>
                    <a:pt x="847" y="1859"/>
                  </a:lnTo>
                  <a:lnTo>
                    <a:pt x="418" y="2023"/>
                  </a:lnTo>
                  <a:lnTo>
                    <a:pt x="114" y="2125"/>
                  </a:lnTo>
                  <a:lnTo>
                    <a:pt x="0" y="2163"/>
                  </a:lnTo>
                  <a:lnTo>
                    <a:pt x="89" y="3869"/>
                  </a:lnTo>
                  <a:lnTo>
                    <a:pt x="342" y="3793"/>
                  </a:lnTo>
                  <a:lnTo>
                    <a:pt x="582" y="3718"/>
                  </a:lnTo>
                  <a:lnTo>
                    <a:pt x="809" y="3616"/>
                  </a:lnTo>
                  <a:lnTo>
                    <a:pt x="1024" y="3503"/>
                  </a:lnTo>
                  <a:lnTo>
                    <a:pt x="1214" y="3389"/>
                  </a:lnTo>
                  <a:lnTo>
                    <a:pt x="1404" y="3262"/>
                  </a:lnTo>
                  <a:lnTo>
                    <a:pt x="1568" y="3123"/>
                  </a:lnTo>
                  <a:lnTo>
                    <a:pt x="1720" y="2972"/>
                  </a:lnTo>
                  <a:lnTo>
                    <a:pt x="1871" y="2833"/>
                  </a:lnTo>
                  <a:lnTo>
                    <a:pt x="1998" y="2668"/>
                  </a:lnTo>
                  <a:lnTo>
                    <a:pt x="2112" y="2504"/>
                  </a:lnTo>
                  <a:lnTo>
                    <a:pt x="2225" y="2352"/>
                  </a:lnTo>
                  <a:lnTo>
                    <a:pt x="2314" y="2175"/>
                  </a:lnTo>
                  <a:lnTo>
                    <a:pt x="2402" y="2011"/>
                  </a:lnTo>
                  <a:lnTo>
                    <a:pt x="2478" y="1846"/>
                  </a:lnTo>
                  <a:lnTo>
                    <a:pt x="2554" y="1682"/>
                  </a:lnTo>
                  <a:lnTo>
                    <a:pt x="2668" y="1353"/>
                  </a:lnTo>
                  <a:lnTo>
                    <a:pt x="2756" y="1050"/>
                  </a:lnTo>
                  <a:lnTo>
                    <a:pt x="2807" y="759"/>
                  </a:lnTo>
                  <a:lnTo>
                    <a:pt x="2845" y="519"/>
                  </a:lnTo>
                  <a:lnTo>
                    <a:pt x="2870" y="304"/>
                  </a:lnTo>
                  <a:lnTo>
                    <a:pt x="2883" y="140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2;p20">
              <a:extLst>
                <a:ext uri="{FF2B5EF4-FFF2-40B4-BE49-F238E27FC236}">
                  <a16:creationId xmlns:a16="http://schemas.microsoft.com/office/drawing/2014/main" id="{7E4DDDF5-B263-130E-0E96-22D904E9AF26}"/>
                </a:ext>
              </a:extLst>
            </p:cNvPr>
            <p:cNvSpPr/>
            <p:nvPr/>
          </p:nvSpPr>
          <p:spPr>
            <a:xfrm>
              <a:off x="3012475" y="2327014"/>
              <a:ext cx="91306" cy="59493"/>
            </a:xfrm>
            <a:custGeom>
              <a:avLst/>
              <a:gdLst/>
              <a:ahLst/>
              <a:cxnLst/>
              <a:rect l="l" t="t" r="r" b="b"/>
              <a:pathLst>
                <a:path w="7511" h="4894" extrusionOk="0">
                  <a:moveTo>
                    <a:pt x="6360" y="1"/>
                  </a:moveTo>
                  <a:lnTo>
                    <a:pt x="1315" y="3073"/>
                  </a:lnTo>
                  <a:lnTo>
                    <a:pt x="582" y="1910"/>
                  </a:lnTo>
                  <a:lnTo>
                    <a:pt x="0" y="2694"/>
                  </a:lnTo>
                  <a:lnTo>
                    <a:pt x="0" y="4312"/>
                  </a:lnTo>
                  <a:lnTo>
                    <a:pt x="1290" y="3680"/>
                  </a:lnTo>
                  <a:lnTo>
                    <a:pt x="3654" y="4893"/>
                  </a:lnTo>
                  <a:lnTo>
                    <a:pt x="7510" y="1404"/>
                  </a:lnTo>
                  <a:lnTo>
                    <a:pt x="6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3;p20">
              <a:extLst>
                <a:ext uri="{FF2B5EF4-FFF2-40B4-BE49-F238E27FC236}">
                  <a16:creationId xmlns:a16="http://schemas.microsoft.com/office/drawing/2014/main" id="{F14FC27D-E2F8-8E82-BEFB-A9F0F167DDCD}"/>
                </a:ext>
              </a:extLst>
            </p:cNvPr>
            <p:cNvSpPr/>
            <p:nvPr/>
          </p:nvSpPr>
          <p:spPr>
            <a:xfrm>
              <a:off x="2933484" y="2866766"/>
              <a:ext cx="364701" cy="807323"/>
            </a:xfrm>
            <a:custGeom>
              <a:avLst/>
              <a:gdLst/>
              <a:ahLst/>
              <a:cxnLst/>
              <a:rect l="l" t="t" r="r" b="b"/>
              <a:pathLst>
                <a:path w="30001" h="66412" extrusionOk="0">
                  <a:moveTo>
                    <a:pt x="0" y="0"/>
                  </a:moveTo>
                  <a:lnTo>
                    <a:pt x="5171" y="66412"/>
                  </a:lnTo>
                  <a:lnTo>
                    <a:pt x="13401" y="66412"/>
                  </a:lnTo>
                  <a:lnTo>
                    <a:pt x="13401" y="28636"/>
                  </a:lnTo>
                  <a:lnTo>
                    <a:pt x="21164" y="66412"/>
                  </a:lnTo>
                  <a:lnTo>
                    <a:pt x="30001" y="66412"/>
                  </a:lnTo>
                  <a:lnTo>
                    <a:pt x="25285" y="28484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4;p20">
              <a:extLst>
                <a:ext uri="{FF2B5EF4-FFF2-40B4-BE49-F238E27FC236}">
                  <a16:creationId xmlns:a16="http://schemas.microsoft.com/office/drawing/2014/main" id="{8790717E-259A-C867-60F2-A3CDC8D90719}"/>
                </a:ext>
              </a:extLst>
            </p:cNvPr>
            <p:cNvSpPr/>
            <p:nvPr/>
          </p:nvSpPr>
          <p:spPr>
            <a:xfrm>
              <a:off x="3211194" y="3647333"/>
              <a:ext cx="75928" cy="44431"/>
            </a:xfrm>
            <a:custGeom>
              <a:avLst/>
              <a:gdLst/>
              <a:ahLst/>
              <a:cxnLst/>
              <a:rect l="l" t="t" r="r" b="b"/>
              <a:pathLst>
                <a:path w="6246" h="3655" extrusionOk="0">
                  <a:moveTo>
                    <a:pt x="0" y="1"/>
                  </a:moveTo>
                  <a:lnTo>
                    <a:pt x="835" y="3654"/>
                  </a:lnTo>
                  <a:lnTo>
                    <a:pt x="6246" y="365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5;p20">
              <a:extLst>
                <a:ext uri="{FF2B5EF4-FFF2-40B4-BE49-F238E27FC236}">
                  <a16:creationId xmlns:a16="http://schemas.microsoft.com/office/drawing/2014/main" id="{8530EF33-0ECB-B214-5E69-5FC7927A0795}"/>
                </a:ext>
              </a:extLst>
            </p:cNvPr>
            <p:cNvSpPr/>
            <p:nvPr/>
          </p:nvSpPr>
          <p:spPr>
            <a:xfrm>
              <a:off x="3115755" y="3691752"/>
              <a:ext cx="183657" cy="98065"/>
            </a:xfrm>
            <a:custGeom>
              <a:avLst/>
              <a:gdLst/>
              <a:ahLst/>
              <a:cxnLst/>
              <a:rect l="l" t="t" r="r" b="b"/>
              <a:pathLst>
                <a:path w="15108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29" y="633"/>
                  </a:lnTo>
                  <a:lnTo>
                    <a:pt x="7624" y="1113"/>
                  </a:lnTo>
                  <a:lnTo>
                    <a:pt x="7270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22" y="3907"/>
                  </a:lnTo>
                  <a:lnTo>
                    <a:pt x="3806" y="4109"/>
                  </a:lnTo>
                  <a:lnTo>
                    <a:pt x="3490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200" y="5007"/>
                  </a:lnTo>
                  <a:lnTo>
                    <a:pt x="1871" y="5146"/>
                  </a:lnTo>
                  <a:lnTo>
                    <a:pt x="1555" y="5272"/>
                  </a:lnTo>
                  <a:lnTo>
                    <a:pt x="1239" y="5386"/>
                  </a:lnTo>
                  <a:lnTo>
                    <a:pt x="923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74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32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108" y="5550"/>
                  </a:lnTo>
                  <a:lnTo>
                    <a:pt x="15095" y="4918"/>
                  </a:lnTo>
                  <a:lnTo>
                    <a:pt x="15070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906" y="2579"/>
                  </a:lnTo>
                  <a:lnTo>
                    <a:pt x="14843" y="2251"/>
                  </a:lnTo>
                  <a:lnTo>
                    <a:pt x="14792" y="1935"/>
                  </a:lnTo>
                  <a:lnTo>
                    <a:pt x="14716" y="1619"/>
                  </a:lnTo>
                  <a:lnTo>
                    <a:pt x="14640" y="1315"/>
                  </a:lnTo>
                  <a:lnTo>
                    <a:pt x="14552" y="1024"/>
                  </a:lnTo>
                  <a:lnTo>
                    <a:pt x="14451" y="746"/>
                  </a:lnTo>
                  <a:lnTo>
                    <a:pt x="14349" y="481"/>
                  </a:lnTo>
                  <a:lnTo>
                    <a:pt x="14223" y="228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6;p20">
              <a:extLst>
                <a:ext uri="{FF2B5EF4-FFF2-40B4-BE49-F238E27FC236}">
                  <a16:creationId xmlns:a16="http://schemas.microsoft.com/office/drawing/2014/main" id="{E95239FA-7DCC-89E1-2654-3BC2B96D83DE}"/>
                </a:ext>
              </a:extLst>
            </p:cNvPr>
            <p:cNvSpPr/>
            <p:nvPr/>
          </p:nvSpPr>
          <p:spPr>
            <a:xfrm>
              <a:off x="3015855" y="3647333"/>
              <a:ext cx="65632" cy="44431"/>
            </a:xfrm>
            <a:custGeom>
              <a:avLst/>
              <a:gdLst/>
              <a:ahLst/>
              <a:cxnLst/>
              <a:rect l="l" t="t" r="r" b="b"/>
              <a:pathLst>
                <a:path w="5399" h="3655" extrusionOk="0">
                  <a:moveTo>
                    <a:pt x="1" y="1"/>
                  </a:moveTo>
                  <a:lnTo>
                    <a:pt x="1" y="3654"/>
                  </a:lnTo>
                  <a:lnTo>
                    <a:pt x="5399" y="3654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7;p20">
              <a:extLst>
                <a:ext uri="{FF2B5EF4-FFF2-40B4-BE49-F238E27FC236}">
                  <a16:creationId xmlns:a16="http://schemas.microsoft.com/office/drawing/2014/main" id="{DADDEC14-F54E-DA10-2C96-CA8258C49D60}"/>
                </a:ext>
              </a:extLst>
            </p:cNvPr>
            <p:cNvSpPr/>
            <p:nvPr/>
          </p:nvSpPr>
          <p:spPr>
            <a:xfrm>
              <a:off x="2910277" y="3691752"/>
              <a:ext cx="183511" cy="98065"/>
            </a:xfrm>
            <a:custGeom>
              <a:avLst/>
              <a:gdLst/>
              <a:ahLst/>
              <a:cxnLst/>
              <a:rect l="l" t="t" r="r" b="b"/>
              <a:pathLst>
                <a:path w="15096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17" y="633"/>
                  </a:lnTo>
                  <a:lnTo>
                    <a:pt x="7624" y="1113"/>
                  </a:lnTo>
                  <a:lnTo>
                    <a:pt x="7257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09" y="3907"/>
                  </a:lnTo>
                  <a:lnTo>
                    <a:pt x="3793" y="4109"/>
                  </a:lnTo>
                  <a:lnTo>
                    <a:pt x="3477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187" y="5007"/>
                  </a:lnTo>
                  <a:lnTo>
                    <a:pt x="1871" y="5146"/>
                  </a:lnTo>
                  <a:lnTo>
                    <a:pt x="1543" y="5272"/>
                  </a:lnTo>
                  <a:lnTo>
                    <a:pt x="1227" y="5386"/>
                  </a:lnTo>
                  <a:lnTo>
                    <a:pt x="910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61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20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095" y="5550"/>
                  </a:lnTo>
                  <a:lnTo>
                    <a:pt x="15095" y="4918"/>
                  </a:lnTo>
                  <a:lnTo>
                    <a:pt x="15057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893" y="2579"/>
                  </a:lnTo>
                  <a:lnTo>
                    <a:pt x="14843" y="2251"/>
                  </a:lnTo>
                  <a:lnTo>
                    <a:pt x="14779" y="1935"/>
                  </a:lnTo>
                  <a:lnTo>
                    <a:pt x="14716" y="1619"/>
                  </a:lnTo>
                  <a:lnTo>
                    <a:pt x="14628" y="1315"/>
                  </a:lnTo>
                  <a:lnTo>
                    <a:pt x="14539" y="1024"/>
                  </a:lnTo>
                  <a:lnTo>
                    <a:pt x="14451" y="746"/>
                  </a:lnTo>
                  <a:lnTo>
                    <a:pt x="14337" y="481"/>
                  </a:lnTo>
                  <a:lnTo>
                    <a:pt x="14223" y="228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8;p20">
              <a:extLst>
                <a:ext uri="{FF2B5EF4-FFF2-40B4-BE49-F238E27FC236}">
                  <a16:creationId xmlns:a16="http://schemas.microsoft.com/office/drawing/2014/main" id="{CC87E91B-3591-F33E-D90F-3CDDDFB1679C}"/>
                </a:ext>
              </a:extLst>
            </p:cNvPr>
            <p:cNvSpPr/>
            <p:nvPr/>
          </p:nvSpPr>
          <p:spPr>
            <a:xfrm>
              <a:off x="2737537" y="2373743"/>
              <a:ext cx="457064" cy="313219"/>
            </a:xfrm>
            <a:custGeom>
              <a:avLst/>
              <a:gdLst/>
              <a:ahLst/>
              <a:cxnLst/>
              <a:rect l="l" t="t" r="r" b="b"/>
              <a:pathLst>
                <a:path w="37599" h="25766" extrusionOk="0">
                  <a:moveTo>
                    <a:pt x="32466" y="0"/>
                  </a:moveTo>
                  <a:lnTo>
                    <a:pt x="32226" y="13"/>
                  </a:lnTo>
                  <a:lnTo>
                    <a:pt x="31998" y="25"/>
                  </a:lnTo>
                  <a:lnTo>
                    <a:pt x="31758" y="63"/>
                  </a:lnTo>
                  <a:lnTo>
                    <a:pt x="31530" y="114"/>
                  </a:lnTo>
                  <a:lnTo>
                    <a:pt x="31290" y="164"/>
                  </a:lnTo>
                  <a:lnTo>
                    <a:pt x="31075" y="228"/>
                  </a:lnTo>
                  <a:lnTo>
                    <a:pt x="30848" y="303"/>
                  </a:lnTo>
                  <a:lnTo>
                    <a:pt x="30633" y="392"/>
                  </a:lnTo>
                  <a:lnTo>
                    <a:pt x="30418" y="480"/>
                  </a:lnTo>
                  <a:lnTo>
                    <a:pt x="30203" y="594"/>
                  </a:lnTo>
                  <a:lnTo>
                    <a:pt x="30001" y="708"/>
                  </a:lnTo>
                  <a:lnTo>
                    <a:pt x="29798" y="834"/>
                  </a:lnTo>
                  <a:lnTo>
                    <a:pt x="29609" y="961"/>
                  </a:lnTo>
                  <a:lnTo>
                    <a:pt x="29419" y="1113"/>
                  </a:lnTo>
                  <a:lnTo>
                    <a:pt x="29242" y="1264"/>
                  </a:lnTo>
                  <a:lnTo>
                    <a:pt x="29065" y="1429"/>
                  </a:lnTo>
                  <a:lnTo>
                    <a:pt x="28901" y="1593"/>
                  </a:lnTo>
                  <a:lnTo>
                    <a:pt x="28736" y="1770"/>
                  </a:lnTo>
                  <a:lnTo>
                    <a:pt x="28597" y="1960"/>
                  </a:lnTo>
                  <a:lnTo>
                    <a:pt x="28446" y="2149"/>
                  </a:lnTo>
                  <a:lnTo>
                    <a:pt x="28319" y="2352"/>
                  </a:lnTo>
                  <a:lnTo>
                    <a:pt x="28193" y="2554"/>
                  </a:lnTo>
                  <a:lnTo>
                    <a:pt x="28079" y="2769"/>
                  </a:lnTo>
                  <a:lnTo>
                    <a:pt x="27978" y="2996"/>
                  </a:lnTo>
                  <a:lnTo>
                    <a:pt x="27877" y="3224"/>
                  </a:lnTo>
                  <a:lnTo>
                    <a:pt x="27801" y="3464"/>
                  </a:lnTo>
                  <a:lnTo>
                    <a:pt x="23528" y="16511"/>
                  </a:lnTo>
                  <a:lnTo>
                    <a:pt x="518" y="13603"/>
                  </a:lnTo>
                  <a:lnTo>
                    <a:pt x="0" y="20569"/>
                  </a:lnTo>
                  <a:lnTo>
                    <a:pt x="898" y="20898"/>
                  </a:lnTo>
                  <a:lnTo>
                    <a:pt x="1947" y="21252"/>
                  </a:lnTo>
                  <a:lnTo>
                    <a:pt x="3338" y="21707"/>
                  </a:lnTo>
                  <a:lnTo>
                    <a:pt x="5007" y="22238"/>
                  </a:lnTo>
                  <a:lnTo>
                    <a:pt x="5929" y="22516"/>
                  </a:lnTo>
                  <a:lnTo>
                    <a:pt x="6903" y="22807"/>
                  </a:lnTo>
                  <a:lnTo>
                    <a:pt x="7927" y="23098"/>
                  </a:lnTo>
                  <a:lnTo>
                    <a:pt x="9002" y="23401"/>
                  </a:lnTo>
                  <a:lnTo>
                    <a:pt x="10089" y="23692"/>
                  </a:lnTo>
                  <a:lnTo>
                    <a:pt x="11227" y="23970"/>
                  </a:lnTo>
                  <a:lnTo>
                    <a:pt x="12377" y="24248"/>
                  </a:lnTo>
                  <a:lnTo>
                    <a:pt x="13540" y="24514"/>
                  </a:lnTo>
                  <a:lnTo>
                    <a:pt x="14716" y="24754"/>
                  </a:lnTo>
                  <a:lnTo>
                    <a:pt x="15892" y="24994"/>
                  </a:lnTo>
                  <a:lnTo>
                    <a:pt x="17067" y="25197"/>
                  </a:lnTo>
                  <a:lnTo>
                    <a:pt x="18231" y="25374"/>
                  </a:lnTo>
                  <a:lnTo>
                    <a:pt x="19381" y="25525"/>
                  </a:lnTo>
                  <a:lnTo>
                    <a:pt x="19950" y="25589"/>
                  </a:lnTo>
                  <a:lnTo>
                    <a:pt x="20506" y="25639"/>
                  </a:lnTo>
                  <a:lnTo>
                    <a:pt x="21062" y="25677"/>
                  </a:lnTo>
                  <a:lnTo>
                    <a:pt x="21619" y="25715"/>
                  </a:lnTo>
                  <a:lnTo>
                    <a:pt x="22150" y="25740"/>
                  </a:lnTo>
                  <a:lnTo>
                    <a:pt x="22681" y="25753"/>
                  </a:lnTo>
                  <a:lnTo>
                    <a:pt x="23199" y="25766"/>
                  </a:lnTo>
                  <a:lnTo>
                    <a:pt x="23717" y="25753"/>
                  </a:lnTo>
                  <a:lnTo>
                    <a:pt x="24210" y="25740"/>
                  </a:lnTo>
                  <a:lnTo>
                    <a:pt x="24691" y="25702"/>
                  </a:lnTo>
                  <a:lnTo>
                    <a:pt x="25171" y="25664"/>
                  </a:lnTo>
                  <a:lnTo>
                    <a:pt x="25626" y="25614"/>
                  </a:lnTo>
                  <a:lnTo>
                    <a:pt x="26069" y="25538"/>
                  </a:lnTo>
                  <a:lnTo>
                    <a:pt x="26499" y="25462"/>
                  </a:lnTo>
                  <a:lnTo>
                    <a:pt x="26916" y="25361"/>
                  </a:lnTo>
                  <a:lnTo>
                    <a:pt x="27308" y="25247"/>
                  </a:lnTo>
                  <a:lnTo>
                    <a:pt x="27687" y="25121"/>
                  </a:lnTo>
                  <a:lnTo>
                    <a:pt x="28054" y="24982"/>
                  </a:lnTo>
                  <a:lnTo>
                    <a:pt x="28294" y="24868"/>
                  </a:lnTo>
                  <a:lnTo>
                    <a:pt x="28534" y="24741"/>
                  </a:lnTo>
                  <a:lnTo>
                    <a:pt x="28762" y="24615"/>
                  </a:lnTo>
                  <a:lnTo>
                    <a:pt x="29002" y="24476"/>
                  </a:lnTo>
                  <a:lnTo>
                    <a:pt x="29230" y="24312"/>
                  </a:lnTo>
                  <a:lnTo>
                    <a:pt x="29457" y="24147"/>
                  </a:lnTo>
                  <a:lnTo>
                    <a:pt x="29672" y="23970"/>
                  </a:lnTo>
                  <a:lnTo>
                    <a:pt x="29887" y="23781"/>
                  </a:lnTo>
                  <a:lnTo>
                    <a:pt x="30114" y="23591"/>
                  </a:lnTo>
                  <a:lnTo>
                    <a:pt x="30317" y="23389"/>
                  </a:lnTo>
                  <a:lnTo>
                    <a:pt x="30532" y="23174"/>
                  </a:lnTo>
                  <a:lnTo>
                    <a:pt x="30734" y="22946"/>
                  </a:lnTo>
                  <a:lnTo>
                    <a:pt x="30936" y="22706"/>
                  </a:lnTo>
                  <a:lnTo>
                    <a:pt x="31139" y="22466"/>
                  </a:lnTo>
                  <a:lnTo>
                    <a:pt x="31530" y="21960"/>
                  </a:lnTo>
                  <a:lnTo>
                    <a:pt x="31910" y="21429"/>
                  </a:lnTo>
                  <a:lnTo>
                    <a:pt x="32276" y="20860"/>
                  </a:lnTo>
                  <a:lnTo>
                    <a:pt x="32630" y="20279"/>
                  </a:lnTo>
                  <a:lnTo>
                    <a:pt x="32972" y="19659"/>
                  </a:lnTo>
                  <a:lnTo>
                    <a:pt x="33300" y="19027"/>
                  </a:lnTo>
                  <a:lnTo>
                    <a:pt x="33616" y="18370"/>
                  </a:lnTo>
                  <a:lnTo>
                    <a:pt x="33933" y="17712"/>
                  </a:lnTo>
                  <a:lnTo>
                    <a:pt x="34223" y="17030"/>
                  </a:lnTo>
                  <a:lnTo>
                    <a:pt x="34514" y="16334"/>
                  </a:lnTo>
                  <a:lnTo>
                    <a:pt x="34780" y="15626"/>
                  </a:lnTo>
                  <a:lnTo>
                    <a:pt x="35045" y="14918"/>
                  </a:lnTo>
                  <a:lnTo>
                    <a:pt x="35298" y="14198"/>
                  </a:lnTo>
                  <a:lnTo>
                    <a:pt x="35538" y="13477"/>
                  </a:lnTo>
                  <a:lnTo>
                    <a:pt x="35766" y="12769"/>
                  </a:lnTo>
                  <a:lnTo>
                    <a:pt x="35981" y="12048"/>
                  </a:lnTo>
                  <a:lnTo>
                    <a:pt x="36196" y="11340"/>
                  </a:lnTo>
                  <a:lnTo>
                    <a:pt x="36385" y="10632"/>
                  </a:lnTo>
                  <a:lnTo>
                    <a:pt x="36575" y="9937"/>
                  </a:lnTo>
                  <a:lnTo>
                    <a:pt x="36929" y="8572"/>
                  </a:lnTo>
                  <a:lnTo>
                    <a:pt x="37232" y="7282"/>
                  </a:lnTo>
                  <a:lnTo>
                    <a:pt x="37498" y="6068"/>
                  </a:lnTo>
                  <a:lnTo>
                    <a:pt x="37536" y="5828"/>
                  </a:lnTo>
                  <a:lnTo>
                    <a:pt x="37574" y="5588"/>
                  </a:lnTo>
                  <a:lnTo>
                    <a:pt x="37586" y="5348"/>
                  </a:lnTo>
                  <a:lnTo>
                    <a:pt x="37599" y="5108"/>
                  </a:lnTo>
                  <a:lnTo>
                    <a:pt x="37599" y="4867"/>
                  </a:lnTo>
                  <a:lnTo>
                    <a:pt x="37586" y="4627"/>
                  </a:lnTo>
                  <a:lnTo>
                    <a:pt x="37561" y="4387"/>
                  </a:lnTo>
                  <a:lnTo>
                    <a:pt x="37523" y="4159"/>
                  </a:lnTo>
                  <a:lnTo>
                    <a:pt x="37485" y="3932"/>
                  </a:lnTo>
                  <a:lnTo>
                    <a:pt x="37422" y="3704"/>
                  </a:lnTo>
                  <a:lnTo>
                    <a:pt x="37359" y="3477"/>
                  </a:lnTo>
                  <a:lnTo>
                    <a:pt x="37283" y="3262"/>
                  </a:lnTo>
                  <a:lnTo>
                    <a:pt x="37194" y="3047"/>
                  </a:lnTo>
                  <a:lnTo>
                    <a:pt x="37093" y="2832"/>
                  </a:lnTo>
                  <a:lnTo>
                    <a:pt x="36992" y="2630"/>
                  </a:lnTo>
                  <a:lnTo>
                    <a:pt x="36878" y="2427"/>
                  </a:lnTo>
                  <a:lnTo>
                    <a:pt x="36752" y="2225"/>
                  </a:lnTo>
                  <a:lnTo>
                    <a:pt x="36613" y="2035"/>
                  </a:lnTo>
                  <a:lnTo>
                    <a:pt x="36474" y="1858"/>
                  </a:lnTo>
                  <a:lnTo>
                    <a:pt x="36322" y="1681"/>
                  </a:lnTo>
                  <a:lnTo>
                    <a:pt x="36170" y="1504"/>
                  </a:lnTo>
                  <a:lnTo>
                    <a:pt x="35993" y="1340"/>
                  </a:lnTo>
                  <a:lnTo>
                    <a:pt x="35829" y="1188"/>
                  </a:lnTo>
                  <a:lnTo>
                    <a:pt x="35639" y="1037"/>
                  </a:lnTo>
                  <a:lnTo>
                    <a:pt x="35450" y="898"/>
                  </a:lnTo>
                  <a:lnTo>
                    <a:pt x="35260" y="771"/>
                  </a:lnTo>
                  <a:lnTo>
                    <a:pt x="35045" y="645"/>
                  </a:lnTo>
                  <a:lnTo>
                    <a:pt x="34843" y="531"/>
                  </a:lnTo>
                  <a:lnTo>
                    <a:pt x="34615" y="430"/>
                  </a:lnTo>
                  <a:lnTo>
                    <a:pt x="34400" y="341"/>
                  </a:lnTo>
                  <a:lnTo>
                    <a:pt x="34160" y="253"/>
                  </a:lnTo>
                  <a:lnTo>
                    <a:pt x="33933" y="190"/>
                  </a:lnTo>
                  <a:lnTo>
                    <a:pt x="33680" y="126"/>
                  </a:lnTo>
                  <a:lnTo>
                    <a:pt x="33439" y="76"/>
                  </a:lnTo>
                  <a:lnTo>
                    <a:pt x="33199" y="38"/>
                  </a:lnTo>
                  <a:lnTo>
                    <a:pt x="32959" y="13"/>
                  </a:lnTo>
                  <a:lnTo>
                    <a:pt x="32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9;p20">
              <a:extLst>
                <a:ext uri="{FF2B5EF4-FFF2-40B4-BE49-F238E27FC236}">
                  <a16:creationId xmlns:a16="http://schemas.microsoft.com/office/drawing/2014/main" id="{47615772-FA5D-7604-AE1B-6A1027B54A6C}"/>
                </a:ext>
              </a:extLst>
            </p:cNvPr>
            <p:cNvSpPr/>
            <p:nvPr/>
          </p:nvSpPr>
          <p:spPr>
            <a:xfrm>
              <a:off x="2641320" y="2511438"/>
              <a:ext cx="104058" cy="112361"/>
            </a:xfrm>
            <a:custGeom>
              <a:avLst/>
              <a:gdLst/>
              <a:ahLst/>
              <a:cxnLst/>
              <a:rect l="l" t="t" r="r" b="b"/>
              <a:pathLst>
                <a:path w="8560" h="9243" extrusionOk="0">
                  <a:moveTo>
                    <a:pt x="3187" y="1"/>
                  </a:moveTo>
                  <a:lnTo>
                    <a:pt x="3035" y="13"/>
                  </a:lnTo>
                  <a:lnTo>
                    <a:pt x="2909" y="26"/>
                  </a:lnTo>
                  <a:lnTo>
                    <a:pt x="2808" y="64"/>
                  </a:lnTo>
                  <a:lnTo>
                    <a:pt x="2732" y="102"/>
                  </a:lnTo>
                  <a:lnTo>
                    <a:pt x="2668" y="165"/>
                  </a:lnTo>
                  <a:lnTo>
                    <a:pt x="2631" y="228"/>
                  </a:lnTo>
                  <a:lnTo>
                    <a:pt x="2605" y="304"/>
                  </a:lnTo>
                  <a:lnTo>
                    <a:pt x="2605" y="393"/>
                  </a:lnTo>
                  <a:lnTo>
                    <a:pt x="2618" y="481"/>
                  </a:lnTo>
                  <a:lnTo>
                    <a:pt x="2656" y="582"/>
                  </a:lnTo>
                  <a:lnTo>
                    <a:pt x="2694" y="683"/>
                  </a:lnTo>
                  <a:lnTo>
                    <a:pt x="2757" y="785"/>
                  </a:lnTo>
                  <a:lnTo>
                    <a:pt x="2833" y="873"/>
                  </a:lnTo>
                  <a:lnTo>
                    <a:pt x="2909" y="974"/>
                  </a:lnTo>
                  <a:lnTo>
                    <a:pt x="3010" y="1050"/>
                  </a:lnTo>
                  <a:lnTo>
                    <a:pt x="3111" y="1139"/>
                  </a:lnTo>
                  <a:lnTo>
                    <a:pt x="3225" y="1202"/>
                  </a:lnTo>
                  <a:lnTo>
                    <a:pt x="3351" y="1265"/>
                  </a:lnTo>
                  <a:lnTo>
                    <a:pt x="3478" y="1316"/>
                  </a:lnTo>
                  <a:lnTo>
                    <a:pt x="3604" y="1341"/>
                  </a:lnTo>
                  <a:lnTo>
                    <a:pt x="3869" y="1391"/>
                  </a:lnTo>
                  <a:lnTo>
                    <a:pt x="4122" y="1467"/>
                  </a:lnTo>
                  <a:lnTo>
                    <a:pt x="4363" y="1543"/>
                  </a:lnTo>
                  <a:lnTo>
                    <a:pt x="4577" y="1632"/>
                  </a:lnTo>
                  <a:lnTo>
                    <a:pt x="4881" y="1758"/>
                  </a:lnTo>
                  <a:lnTo>
                    <a:pt x="5007" y="1821"/>
                  </a:lnTo>
                  <a:lnTo>
                    <a:pt x="4350" y="1657"/>
                  </a:lnTo>
                  <a:lnTo>
                    <a:pt x="3667" y="1493"/>
                  </a:lnTo>
                  <a:lnTo>
                    <a:pt x="2871" y="1328"/>
                  </a:lnTo>
                  <a:lnTo>
                    <a:pt x="2454" y="1240"/>
                  </a:lnTo>
                  <a:lnTo>
                    <a:pt x="2049" y="1176"/>
                  </a:lnTo>
                  <a:lnTo>
                    <a:pt x="1644" y="1113"/>
                  </a:lnTo>
                  <a:lnTo>
                    <a:pt x="1278" y="1075"/>
                  </a:lnTo>
                  <a:lnTo>
                    <a:pt x="949" y="1063"/>
                  </a:lnTo>
                  <a:lnTo>
                    <a:pt x="671" y="1063"/>
                  </a:lnTo>
                  <a:lnTo>
                    <a:pt x="545" y="1075"/>
                  </a:lnTo>
                  <a:lnTo>
                    <a:pt x="443" y="1101"/>
                  </a:lnTo>
                  <a:lnTo>
                    <a:pt x="355" y="1126"/>
                  </a:lnTo>
                  <a:lnTo>
                    <a:pt x="292" y="1164"/>
                  </a:lnTo>
                  <a:lnTo>
                    <a:pt x="191" y="1265"/>
                  </a:lnTo>
                  <a:lnTo>
                    <a:pt x="115" y="1366"/>
                  </a:lnTo>
                  <a:lnTo>
                    <a:pt x="51" y="1480"/>
                  </a:lnTo>
                  <a:lnTo>
                    <a:pt x="14" y="1594"/>
                  </a:lnTo>
                  <a:lnTo>
                    <a:pt x="1" y="1720"/>
                  </a:lnTo>
                  <a:lnTo>
                    <a:pt x="1" y="1847"/>
                  </a:lnTo>
                  <a:lnTo>
                    <a:pt x="26" y="1986"/>
                  </a:lnTo>
                  <a:lnTo>
                    <a:pt x="77" y="2112"/>
                  </a:lnTo>
                  <a:lnTo>
                    <a:pt x="140" y="2238"/>
                  </a:lnTo>
                  <a:lnTo>
                    <a:pt x="216" y="2352"/>
                  </a:lnTo>
                  <a:lnTo>
                    <a:pt x="317" y="2466"/>
                  </a:lnTo>
                  <a:lnTo>
                    <a:pt x="431" y="2580"/>
                  </a:lnTo>
                  <a:lnTo>
                    <a:pt x="557" y="2668"/>
                  </a:lnTo>
                  <a:lnTo>
                    <a:pt x="709" y="2744"/>
                  </a:lnTo>
                  <a:lnTo>
                    <a:pt x="873" y="2807"/>
                  </a:lnTo>
                  <a:lnTo>
                    <a:pt x="1050" y="2858"/>
                  </a:lnTo>
                  <a:lnTo>
                    <a:pt x="1012" y="2871"/>
                  </a:lnTo>
                  <a:lnTo>
                    <a:pt x="886" y="2896"/>
                  </a:lnTo>
                  <a:lnTo>
                    <a:pt x="722" y="2946"/>
                  </a:lnTo>
                  <a:lnTo>
                    <a:pt x="633" y="2984"/>
                  </a:lnTo>
                  <a:lnTo>
                    <a:pt x="532" y="3035"/>
                  </a:lnTo>
                  <a:lnTo>
                    <a:pt x="443" y="3098"/>
                  </a:lnTo>
                  <a:lnTo>
                    <a:pt x="342" y="3161"/>
                  </a:lnTo>
                  <a:lnTo>
                    <a:pt x="254" y="3250"/>
                  </a:lnTo>
                  <a:lnTo>
                    <a:pt x="178" y="3351"/>
                  </a:lnTo>
                  <a:lnTo>
                    <a:pt x="102" y="3465"/>
                  </a:lnTo>
                  <a:lnTo>
                    <a:pt x="51" y="3591"/>
                  </a:lnTo>
                  <a:lnTo>
                    <a:pt x="14" y="3730"/>
                  </a:lnTo>
                  <a:lnTo>
                    <a:pt x="1" y="3895"/>
                  </a:lnTo>
                  <a:lnTo>
                    <a:pt x="14" y="4059"/>
                  </a:lnTo>
                  <a:lnTo>
                    <a:pt x="39" y="4211"/>
                  </a:lnTo>
                  <a:lnTo>
                    <a:pt x="89" y="4350"/>
                  </a:lnTo>
                  <a:lnTo>
                    <a:pt x="165" y="4476"/>
                  </a:lnTo>
                  <a:lnTo>
                    <a:pt x="254" y="4577"/>
                  </a:lnTo>
                  <a:lnTo>
                    <a:pt x="342" y="4678"/>
                  </a:lnTo>
                  <a:lnTo>
                    <a:pt x="443" y="4767"/>
                  </a:lnTo>
                  <a:lnTo>
                    <a:pt x="557" y="4843"/>
                  </a:lnTo>
                  <a:lnTo>
                    <a:pt x="658" y="4906"/>
                  </a:lnTo>
                  <a:lnTo>
                    <a:pt x="759" y="4957"/>
                  </a:lnTo>
                  <a:lnTo>
                    <a:pt x="949" y="5032"/>
                  </a:lnTo>
                  <a:lnTo>
                    <a:pt x="1075" y="5083"/>
                  </a:lnTo>
                  <a:lnTo>
                    <a:pt x="1126" y="5096"/>
                  </a:lnTo>
                  <a:lnTo>
                    <a:pt x="1113" y="5146"/>
                  </a:lnTo>
                  <a:lnTo>
                    <a:pt x="1075" y="5285"/>
                  </a:lnTo>
                  <a:lnTo>
                    <a:pt x="1038" y="5500"/>
                  </a:lnTo>
                  <a:lnTo>
                    <a:pt x="1025" y="5614"/>
                  </a:lnTo>
                  <a:lnTo>
                    <a:pt x="1025" y="5753"/>
                  </a:lnTo>
                  <a:lnTo>
                    <a:pt x="1038" y="5892"/>
                  </a:lnTo>
                  <a:lnTo>
                    <a:pt x="1050" y="6044"/>
                  </a:lnTo>
                  <a:lnTo>
                    <a:pt x="1088" y="6196"/>
                  </a:lnTo>
                  <a:lnTo>
                    <a:pt x="1151" y="6335"/>
                  </a:lnTo>
                  <a:lnTo>
                    <a:pt x="1227" y="6486"/>
                  </a:lnTo>
                  <a:lnTo>
                    <a:pt x="1341" y="6625"/>
                  </a:lnTo>
                  <a:lnTo>
                    <a:pt x="1467" y="6764"/>
                  </a:lnTo>
                  <a:lnTo>
                    <a:pt x="1632" y="6891"/>
                  </a:lnTo>
                  <a:lnTo>
                    <a:pt x="1644" y="6941"/>
                  </a:lnTo>
                  <a:lnTo>
                    <a:pt x="1670" y="7068"/>
                  </a:lnTo>
                  <a:lnTo>
                    <a:pt x="1720" y="7258"/>
                  </a:lnTo>
                  <a:lnTo>
                    <a:pt x="1758" y="7371"/>
                  </a:lnTo>
                  <a:lnTo>
                    <a:pt x="1821" y="7498"/>
                  </a:lnTo>
                  <a:lnTo>
                    <a:pt x="1885" y="7612"/>
                  </a:lnTo>
                  <a:lnTo>
                    <a:pt x="1960" y="7738"/>
                  </a:lnTo>
                  <a:lnTo>
                    <a:pt x="2049" y="7864"/>
                  </a:lnTo>
                  <a:lnTo>
                    <a:pt x="2150" y="7978"/>
                  </a:lnTo>
                  <a:lnTo>
                    <a:pt x="2277" y="8092"/>
                  </a:lnTo>
                  <a:lnTo>
                    <a:pt x="2416" y="8193"/>
                  </a:lnTo>
                  <a:lnTo>
                    <a:pt x="2580" y="8282"/>
                  </a:lnTo>
                  <a:lnTo>
                    <a:pt x="2757" y="8357"/>
                  </a:lnTo>
                  <a:lnTo>
                    <a:pt x="2972" y="8421"/>
                  </a:lnTo>
                  <a:lnTo>
                    <a:pt x="3263" y="8497"/>
                  </a:lnTo>
                  <a:lnTo>
                    <a:pt x="3983" y="8636"/>
                  </a:lnTo>
                  <a:lnTo>
                    <a:pt x="4830" y="8787"/>
                  </a:lnTo>
                  <a:lnTo>
                    <a:pt x="5715" y="8926"/>
                  </a:lnTo>
                  <a:lnTo>
                    <a:pt x="7258" y="9154"/>
                  </a:lnTo>
                  <a:lnTo>
                    <a:pt x="7915" y="9242"/>
                  </a:lnTo>
                  <a:lnTo>
                    <a:pt x="8560" y="2289"/>
                  </a:lnTo>
                  <a:lnTo>
                    <a:pt x="8269" y="2049"/>
                  </a:lnTo>
                  <a:lnTo>
                    <a:pt x="7940" y="1783"/>
                  </a:lnTo>
                  <a:lnTo>
                    <a:pt x="7536" y="1480"/>
                  </a:lnTo>
                  <a:lnTo>
                    <a:pt x="7081" y="1151"/>
                  </a:lnTo>
                  <a:lnTo>
                    <a:pt x="6840" y="999"/>
                  </a:lnTo>
                  <a:lnTo>
                    <a:pt x="6600" y="848"/>
                  </a:lnTo>
                  <a:lnTo>
                    <a:pt x="6360" y="709"/>
                  </a:lnTo>
                  <a:lnTo>
                    <a:pt x="6120" y="595"/>
                  </a:lnTo>
                  <a:lnTo>
                    <a:pt x="5892" y="494"/>
                  </a:lnTo>
                  <a:lnTo>
                    <a:pt x="5677" y="418"/>
                  </a:lnTo>
                  <a:lnTo>
                    <a:pt x="5248" y="304"/>
                  </a:lnTo>
                  <a:lnTo>
                    <a:pt x="4805" y="203"/>
                  </a:lnTo>
                  <a:lnTo>
                    <a:pt x="4350" y="115"/>
                  </a:lnTo>
                  <a:lnTo>
                    <a:pt x="3920" y="39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0;p20">
              <a:extLst>
                <a:ext uri="{FF2B5EF4-FFF2-40B4-BE49-F238E27FC236}">
                  <a16:creationId xmlns:a16="http://schemas.microsoft.com/office/drawing/2014/main" id="{673AE8F1-CF62-C99F-556B-C35AAA91B9FE}"/>
                </a:ext>
              </a:extLst>
            </p:cNvPr>
            <p:cNvSpPr/>
            <p:nvPr/>
          </p:nvSpPr>
          <p:spPr>
            <a:xfrm>
              <a:off x="2615050" y="2422453"/>
              <a:ext cx="68707" cy="98989"/>
            </a:xfrm>
            <a:custGeom>
              <a:avLst/>
              <a:gdLst/>
              <a:ahLst/>
              <a:cxnLst/>
              <a:rect l="l" t="t" r="r" b="b"/>
              <a:pathLst>
                <a:path w="5652" h="8143" extrusionOk="0">
                  <a:moveTo>
                    <a:pt x="1075" y="1"/>
                  </a:moveTo>
                  <a:lnTo>
                    <a:pt x="973" y="13"/>
                  </a:lnTo>
                  <a:lnTo>
                    <a:pt x="860" y="26"/>
                  </a:lnTo>
                  <a:lnTo>
                    <a:pt x="759" y="51"/>
                  </a:lnTo>
                  <a:lnTo>
                    <a:pt x="657" y="102"/>
                  </a:lnTo>
                  <a:lnTo>
                    <a:pt x="544" y="152"/>
                  </a:lnTo>
                  <a:lnTo>
                    <a:pt x="455" y="228"/>
                  </a:lnTo>
                  <a:lnTo>
                    <a:pt x="367" y="329"/>
                  </a:lnTo>
                  <a:lnTo>
                    <a:pt x="278" y="443"/>
                  </a:lnTo>
                  <a:lnTo>
                    <a:pt x="215" y="582"/>
                  </a:lnTo>
                  <a:lnTo>
                    <a:pt x="152" y="734"/>
                  </a:lnTo>
                  <a:lnTo>
                    <a:pt x="126" y="886"/>
                  </a:lnTo>
                  <a:lnTo>
                    <a:pt x="101" y="1037"/>
                  </a:lnTo>
                  <a:lnTo>
                    <a:pt x="89" y="1189"/>
                  </a:lnTo>
                  <a:lnTo>
                    <a:pt x="101" y="1328"/>
                  </a:lnTo>
                  <a:lnTo>
                    <a:pt x="114" y="1467"/>
                  </a:lnTo>
                  <a:lnTo>
                    <a:pt x="126" y="1606"/>
                  </a:lnTo>
                  <a:lnTo>
                    <a:pt x="152" y="1720"/>
                  </a:lnTo>
                  <a:lnTo>
                    <a:pt x="215" y="1935"/>
                  </a:lnTo>
                  <a:lnTo>
                    <a:pt x="278" y="2112"/>
                  </a:lnTo>
                  <a:lnTo>
                    <a:pt x="354" y="2251"/>
                  </a:lnTo>
                  <a:lnTo>
                    <a:pt x="329" y="2276"/>
                  </a:lnTo>
                  <a:lnTo>
                    <a:pt x="253" y="2352"/>
                  </a:lnTo>
                  <a:lnTo>
                    <a:pt x="164" y="2479"/>
                  </a:lnTo>
                  <a:lnTo>
                    <a:pt x="114" y="2554"/>
                  </a:lnTo>
                  <a:lnTo>
                    <a:pt x="76" y="2656"/>
                  </a:lnTo>
                  <a:lnTo>
                    <a:pt x="38" y="2757"/>
                  </a:lnTo>
                  <a:lnTo>
                    <a:pt x="13" y="2883"/>
                  </a:lnTo>
                  <a:lnTo>
                    <a:pt x="0" y="3010"/>
                  </a:lnTo>
                  <a:lnTo>
                    <a:pt x="0" y="3149"/>
                  </a:lnTo>
                  <a:lnTo>
                    <a:pt x="25" y="3313"/>
                  </a:lnTo>
                  <a:lnTo>
                    <a:pt x="63" y="3477"/>
                  </a:lnTo>
                  <a:lnTo>
                    <a:pt x="126" y="3667"/>
                  </a:lnTo>
                  <a:lnTo>
                    <a:pt x="215" y="3857"/>
                  </a:lnTo>
                  <a:lnTo>
                    <a:pt x="164" y="3970"/>
                  </a:lnTo>
                  <a:lnTo>
                    <a:pt x="126" y="4097"/>
                  </a:lnTo>
                  <a:lnTo>
                    <a:pt x="101" y="4261"/>
                  </a:lnTo>
                  <a:lnTo>
                    <a:pt x="101" y="4350"/>
                  </a:lnTo>
                  <a:lnTo>
                    <a:pt x="101" y="4438"/>
                  </a:lnTo>
                  <a:lnTo>
                    <a:pt x="114" y="4527"/>
                  </a:lnTo>
                  <a:lnTo>
                    <a:pt x="126" y="4628"/>
                  </a:lnTo>
                  <a:lnTo>
                    <a:pt x="164" y="4716"/>
                  </a:lnTo>
                  <a:lnTo>
                    <a:pt x="215" y="4805"/>
                  </a:lnTo>
                  <a:lnTo>
                    <a:pt x="278" y="4893"/>
                  </a:lnTo>
                  <a:lnTo>
                    <a:pt x="354" y="4982"/>
                  </a:lnTo>
                  <a:lnTo>
                    <a:pt x="329" y="5032"/>
                  </a:lnTo>
                  <a:lnTo>
                    <a:pt x="278" y="5197"/>
                  </a:lnTo>
                  <a:lnTo>
                    <a:pt x="253" y="5298"/>
                  </a:lnTo>
                  <a:lnTo>
                    <a:pt x="240" y="5437"/>
                  </a:lnTo>
                  <a:lnTo>
                    <a:pt x="228" y="5576"/>
                  </a:lnTo>
                  <a:lnTo>
                    <a:pt x="240" y="5740"/>
                  </a:lnTo>
                  <a:lnTo>
                    <a:pt x="266" y="5917"/>
                  </a:lnTo>
                  <a:lnTo>
                    <a:pt x="303" y="6094"/>
                  </a:lnTo>
                  <a:lnTo>
                    <a:pt x="379" y="6284"/>
                  </a:lnTo>
                  <a:lnTo>
                    <a:pt x="480" y="6486"/>
                  </a:lnTo>
                  <a:lnTo>
                    <a:pt x="619" y="6676"/>
                  </a:lnTo>
                  <a:lnTo>
                    <a:pt x="695" y="6777"/>
                  </a:lnTo>
                  <a:lnTo>
                    <a:pt x="796" y="6878"/>
                  </a:lnTo>
                  <a:lnTo>
                    <a:pt x="898" y="6979"/>
                  </a:lnTo>
                  <a:lnTo>
                    <a:pt x="1011" y="7081"/>
                  </a:lnTo>
                  <a:lnTo>
                    <a:pt x="1125" y="7169"/>
                  </a:lnTo>
                  <a:lnTo>
                    <a:pt x="1264" y="7270"/>
                  </a:lnTo>
                  <a:lnTo>
                    <a:pt x="1555" y="7447"/>
                  </a:lnTo>
                  <a:lnTo>
                    <a:pt x="1846" y="7599"/>
                  </a:lnTo>
                  <a:lnTo>
                    <a:pt x="2137" y="7738"/>
                  </a:lnTo>
                  <a:lnTo>
                    <a:pt x="2427" y="7839"/>
                  </a:lnTo>
                  <a:lnTo>
                    <a:pt x="2706" y="7928"/>
                  </a:lnTo>
                  <a:lnTo>
                    <a:pt x="2971" y="7991"/>
                  </a:lnTo>
                  <a:lnTo>
                    <a:pt x="3236" y="8041"/>
                  </a:lnTo>
                  <a:lnTo>
                    <a:pt x="3477" y="8079"/>
                  </a:lnTo>
                  <a:lnTo>
                    <a:pt x="3704" y="8105"/>
                  </a:lnTo>
                  <a:lnTo>
                    <a:pt x="3907" y="8130"/>
                  </a:lnTo>
                  <a:lnTo>
                    <a:pt x="4248" y="8142"/>
                  </a:lnTo>
                  <a:lnTo>
                    <a:pt x="4475" y="8130"/>
                  </a:lnTo>
                  <a:lnTo>
                    <a:pt x="4551" y="8130"/>
                  </a:lnTo>
                  <a:lnTo>
                    <a:pt x="4008" y="6638"/>
                  </a:lnTo>
                  <a:lnTo>
                    <a:pt x="4261" y="6613"/>
                  </a:lnTo>
                  <a:lnTo>
                    <a:pt x="4501" y="6562"/>
                  </a:lnTo>
                  <a:lnTo>
                    <a:pt x="4615" y="6524"/>
                  </a:lnTo>
                  <a:lnTo>
                    <a:pt x="4716" y="6474"/>
                  </a:lnTo>
                  <a:lnTo>
                    <a:pt x="4817" y="6436"/>
                  </a:lnTo>
                  <a:lnTo>
                    <a:pt x="4905" y="6373"/>
                  </a:lnTo>
                  <a:lnTo>
                    <a:pt x="4981" y="6322"/>
                  </a:lnTo>
                  <a:lnTo>
                    <a:pt x="5044" y="6259"/>
                  </a:lnTo>
                  <a:lnTo>
                    <a:pt x="5095" y="6183"/>
                  </a:lnTo>
                  <a:lnTo>
                    <a:pt x="5133" y="6107"/>
                  </a:lnTo>
                  <a:lnTo>
                    <a:pt x="5158" y="6031"/>
                  </a:lnTo>
                  <a:lnTo>
                    <a:pt x="5171" y="5955"/>
                  </a:lnTo>
                  <a:lnTo>
                    <a:pt x="5158" y="5867"/>
                  </a:lnTo>
                  <a:lnTo>
                    <a:pt x="5120" y="5778"/>
                  </a:lnTo>
                  <a:lnTo>
                    <a:pt x="5070" y="5677"/>
                  </a:lnTo>
                  <a:lnTo>
                    <a:pt x="4994" y="5589"/>
                  </a:lnTo>
                  <a:lnTo>
                    <a:pt x="4905" y="5513"/>
                  </a:lnTo>
                  <a:lnTo>
                    <a:pt x="4804" y="5450"/>
                  </a:lnTo>
                  <a:lnTo>
                    <a:pt x="4690" y="5386"/>
                  </a:lnTo>
                  <a:lnTo>
                    <a:pt x="4577" y="5336"/>
                  </a:lnTo>
                  <a:lnTo>
                    <a:pt x="4336" y="5260"/>
                  </a:lnTo>
                  <a:lnTo>
                    <a:pt x="4109" y="5209"/>
                  </a:lnTo>
                  <a:lnTo>
                    <a:pt x="3907" y="5184"/>
                  </a:lnTo>
                  <a:lnTo>
                    <a:pt x="3730" y="5159"/>
                  </a:lnTo>
                  <a:lnTo>
                    <a:pt x="3730" y="5159"/>
                  </a:lnTo>
                  <a:lnTo>
                    <a:pt x="3957" y="5172"/>
                  </a:lnTo>
                  <a:lnTo>
                    <a:pt x="4185" y="5172"/>
                  </a:lnTo>
                  <a:lnTo>
                    <a:pt x="4463" y="5146"/>
                  </a:lnTo>
                  <a:lnTo>
                    <a:pt x="4602" y="5134"/>
                  </a:lnTo>
                  <a:lnTo>
                    <a:pt x="4741" y="5108"/>
                  </a:lnTo>
                  <a:lnTo>
                    <a:pt x="4867" y="5070"/>
                  </a:lnTo>
                  <a:lnTo>
                    <a:pt x="4994" y="5020"/>
                  </a:lnTo>
                  <a:lnTo>
                    <a:pt x="5108" y="4969"/>
                  </a:lnTo>
                  <a:lnTo>
                    <a:pt x="5196" y="4893"/>
                  </a:lnTo>
                  <a:lnTo>
                    <a:pt x="5272" y="4818"/>
                  </a:lnTo>
                  <a:lnTo>
                    <a:pt x="5297" y="4767"/>
                  </a:lnTo>
                  <a:lnTo>
                    <a:pt x="5323" y="4716"/>
                  </a:lnTo>
                  <a:lnTo>
                    <a:pt x="5348" y="4615"/>
                  </a:lnTo>
                  <a:lnTo>
                    <a:pt x="5360" y="4514"/>
                  </a:lnTo>
                  <a:lnTo>
                    <a:pt x="5360" y="4426"/>
                  </a:lnTo>
                  <a:lnTo>
                    <a:pt x="5348" y="4350"/>
                  </a:lnTo>
                  <a:lnTo>
                    <a:pt x="5335" y="4274"/>
                  </a:lnTo>
                  <a:lnTo>
                    <a:pt x="5310" y="4198"/>
                  </a:lnTo>
                  <a:lnTo>
                    <a:pt x="5234" y="4084"/>
                  </a:lnTo>
                  <a:lnTo>
                    <a:pt x="5158" y="3983"/>
                  </a:lnTo>
                  <a:lnTo>
                    <a:pt x="5095" y="3907"/>
                  </a:lnTo>
                  <a:lnTo>
                    <a:pt x="5019" y="3857"/>
                  </a:lnTo>
                  <a:lnTo>
                    <a:pt x="5133" y="3844"/>
                  </a:lnTo>
                  <a:lnTo>
                    <a:pt x="5234" y="3831"/>
                  </a:lnTo>
                  <a:lnTo>
                    <a:pt x="5335" y="3793"/>
                  </a:lnTo>
                  <a:lnTo>
                    <a:pt x="5411" y="3743"/>
                  </a:lnTo>
                  <a:lnTo>
                    <a:pt x="5487" y="3680"/>
                  </a:lnTo>
                  <a:lnTo>
                    <a:pt x="5550" y="3616"/>
                  </a:lnTo>
                  <a:lnTo>
                    <a:pt x="5601" y="3541"/>
                  </a:lnTo>
                  <a:lnTo>
                    <a:pt x="5639" y="3452"/>
                  </a:lnTo>
                  <a:lnTo>
                    <a:pt x="5651" y="3364"/>
                  </a:lnTo>
                  <a:lnTo>
                    <a:pt x="5651" y="3275"/>
                  </a:lnTo>
                  <a:lnTo>
                    <a:pt x="5639" y="3174"/>
                  </a:lnTo>
                  <a:lnTo>
                    <a:pt x="5601" y="3085"/>
                  </a:lnTo>
                  <a:lnTo>
                    <a:pt x="5537" y="2997"/>
                  </a:lnTo>
                  <a:lnTo>
                    <a:pt x="5449" y="2896"/>
                  </a:lnTo>
                  <a:lnTo>
                    <a:pt x="5348" y="2807"/>
                  </a:lnTo>
                  <a:lnTo>
                    <a:pt x="5209" y="2731"/>
                  </a:lnTo>
                  <a:lnTo>
                    <a:pt x="5044" y="2656"/>
                  </a:lnTo>
                  <a:lnTo>
                    <a:pt x="4855" y="2592"/>
                  </a:lnTo>
                  <a:lnTo>
                    <a:pt x="4652" y="2542"/>
                  </a:lnTo>
                  <a:lnTo>
                    <a:pt x="4438" y="2491"/>
                  </a:lnTo>
                  <a:lnTo>
                    <a:pt x="4210" y="2453"/>
                  </a:lnTo>
                  <a:lnTo>
                    <a:pt x="3982" y="2428"/>
                  </a:lnTo>
                  <a:lnTo>
                    <a:pt x="3527" y="2403"/>
                  </a:lnTo>
                  <a:lnTo>
                    <a:pt x="3110" y="2390"/>
                  </a:lnTo>
                  <a:lnTo>
                    <a:pt x="2453" y="2390"/>
                  </a:lnTo>
                  <a:lnTo>
                    <a:pt x="2326" y="2061"/>
                  </a:lnTo>
                  <a:lnTo>
                    <a:pt x="2883" y="2061"/>
                  </a:lnTo>
                  <a:lnTo>
                    <a:pt x="3325" y="2099"/>
                  </a:lnTo>
                  <a:lnTo>
                    <a:pt x="3578" y="2125"/>
                  </a:lnTo>
                  <a:lnTo>
                    <a:pt x="3856" y="2150"/>
                  </a:lnTo>
                  <a:lnTo>
                    <a:pt x="4020" y="2175"/>
                  </a:lnTo>
                  <a:lnTo>
                    <a:pt x="4185" y="2175"/>
                  </a:lnTo>
                  <a:lnTo>
                    <a:pt x="4349" y="2163"/>
                  </a:lnTo>
                  <a:lnTo>
                    <a:pt x="4513" y="2137"/>
                  </a:lnTo>
                  <a:lnTo>
                    <a:pt x="4665" y="2087"/>
                  </a:lnTo>
                  <a:lnTo>
                    <a:pt x="4804" y="2036"/>
                  </a:lnTo>
                  <a:lnTo>
                    <a:pt x="4931" y="1973"/>
                  </a:lnTo>
                  <a:lnTo>
                    <a:pt x="5044" y="1884"/>
                  </a:lnTo>
                  <a:lnTo>
                    <a:pt x="5120" y="1796"/>
                  </a:lnTo>
                  <a:lnTo>
                    <a:pt x="5158" y="1745"/>
                  </a:lnTo>
                  <a:lnTo>
                    <a:pt x="5183" y="1695"/>
                  </a:lnTo>
                  <a:lnTo>
                    <a:pt x="5196" y="1632"/>
                  </a:lnTo>
                  <a:lnTo>
                    <a:pt x="5209" y="1568"/>
                  </a:lnTo>
                  <a:lnTo>
                    <a:pt x="5209" y="1518"/>
                  </a:lnTo>
                  <a:lnTo>
                    <a:pt x="5196" y="1442"/>
                  </a:lnTo>
                  <a:lnTo>
                    <a:pt x="5183" y="1379"/>
                  </a:lnTo>
                  <a:lnTo>
                    <a:pt x="5158" y="1303"/>
                  </a:lnTo>
                  <a:lnTo>
                    <a:pt x="5108" y="1240"/>
                  </a:lnTo>
                  <a:lnTo>
                    <a:pt x="5070" y="1164"/>
                  </a:lnTo>
                  <a:lnTo>
                    <a:pt x="5006" y="1075"/>
                  </a:lnTo>
                  <a:lnTo>
                    <a:pt x="4931" y="999"/>
                  </a:lnTo>
                  <a:lnTo>
                    <a:pt x="4754" y="835"/>
                  </a:lnTo>
                  <a:lnTo>
                    <a:pt x="4640" y="747"/>
                  </a:lnTo>
                  <a:lnTo>
                    <a:pt x="4526" y="671"/>
                  </a:lnTo>
                  <a:lnTo>
                    <a:pt x="4286" y="532"/>
                  </a:lnTo>
                  <a:lnTo>
                    <a:pt x="4033" y="405"/>
                  </a:lnTo>
                  <a:lnTo>
                    <a:pt x="3767" y="317"/>
                  </a:lnTo>
                  <a:lnTo>
                    <a:pt x="3502" y="241"/>
                  </a:lnTo>
                  <a:lnTo>
                    <a:pt x="3224" y="178"/>
                  </a:lnTo>
                  <a:lnTo>
                    <a:pt x="2958" y="127"/>
                  </a:lnTo>
                  <a:lnTo>
                    <a:pt x="2693" y="89"/>
                  </a:lnTo>
                  <a:lnTo>
                    <a:pt x="2453" y="64"/>
                  </a:lnTo>
                  <a:lnTo>
                    <a:pt x="2225" y="51"/>
                  </a:lnTo>
                  <a:lnTo>
                    <a:pt x="1833" y="39"/>
                  </a:lnTo>
                  <a:lnTo>
                    <a:pt x="1580" y="39"/>
                  </a:lnTo>
                  <a:lnTo>
                    <a:pt x="1479" y="51"/>
                  </a:lnTo>
                  <a:lnTo>
                    <a:pt x="1441" y="39"/>
                  </a:lnTo>
                  <a:lnTo>
                    <a:pt x="1327" y="13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1;p20">
              <a:extLst>
                <a:ext uri="{FF2B5EF4-FFF2-40B4-BE49-F238E27FC236}">
                  <a16:creationId xmlns:a16="http://schemas.microsoft.com/office/drawing/2014/main" id="{FCE01639-1C49-4319-5DB1-CBD901291877}"/>
                </a:ext>
              </a:extLst>
            </p:cNvPr>
            <p:cNvSpPr/>
            <p:nvPr/>
          </p:nvSpPr>
          <p:spPr>
            <a:xfrm>
              <a:off x="2085753" y="1451470"/>
              <a:ext cx="618597" cy="618755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270;p20">
            <a:extLst>
              <a:ext uri="{FF2B5EF4-FFF2-40B4-BE49-F238E27FC236}">
                <a16:creationId xmlns:a16="http://schemas.microsoft.com/office/drawing/2014/main" id="{E3EB3F6D-1F50-8F5F-B5D0-A86E4CD928D1}"/>
              </a:ext>
            </a:extLst>
          </p:cNvPr>
          <p:cNvSpPr txBox="1">
            <a:spLocks/>
          </p:cNvSpPr>
          <p:nvPr/>
        </p:nvSpPr>
        <p:spPr>
          <a:xfrm>
            <a:off x="4752670" y="319222"/>
            <a:ext cx="395381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/>
              <a:t>３つの分析結果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FA7897-160A-B5A7-9B58-E983B60BE6B7}"/>
              </a:ext>
            </a:extLst>
          </p:cNvPr>
          <p:cNvSpPr txBox="1"/>
          <p:nvPr/>
        </p:nvSpPr>
        <p:spPr>
          <a:xfrm>
            <a:off x="2855664" y="432814"/>
            <a:ext cx="1716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平均合計時間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2FE6A74-315F-845A-A79D-1B28B8BD7BD8}"/>
              </a:ext>
            </a:extLst>
          </p:cNvPr>
          <p:cNvSpPr txBox="1"/>
          <p:nvPr/>
        </p:nvSpPr>
        <p:spPr>
          <a:xfrm>
            <a:off x="3481925" y="3168084"/>
            <a:ext cx="102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物件数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B06DCF4-A500-49A1-A806-7D4C587DC26B}"/>
              </a:ext>
            </a:extLst>
          </p:cNvPr>
          <p:cNvSpPr txBox="1"/>
          <p:nvPr/>
        </p:nvSpPr>
        <p:spPr>
          <a:xfrm>
            <a:off x="7846275" y="1925166"/>
            <a:ext cx="1177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平均家賃</a:t>
            </a:r>
          </a:p>
        </p:txBody>
      </p:sp>
    </p:spTree>
    <p:extLst>
      <p:ext uri="{BB962C8B-B14F-4D97-AF65-F5344CB8AC3E}">
        <p14:creationId xmlns:p14="http://schemas.microsoft.com/office/powerpoint/2010/main" val="390649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38"/>
          <p:cNvGrpSpPr/>
          <p:nvPr/>
        </p:nvGrpSpPr>
        <p:grpSpPr>
          <a:xfrm>
            <a:off x="6362700" y="1228725"/>
            <a:ext cx="2344800" cy="3111300"/>
            <a:chOff x="6362700" y="1228725"/>
            <a:chExt cx="2344800" cy="3111300"/>
          </a:xfrm>
        </p:grpSpPr>
        <p:sp>
          <p:nvSpPr>
            <p:cNvPr id="1085" name="Google Shape;1085;p38"/>
            <p:cNvSpPr/>
            <p:nvPr/>
          </p:nvSpPr>
          <p:spPr>
            <a:xfrm>
              <a:off x="6362700" y="1228725"/>
              <a:ext cx="2344800" cy="3103200"/>
            </a:xfrm>
            <a:prstGeom prst="rect">
              <a:avLst/>
            </a:prstGeom>
            <a:solidFill>
              <a:srgbClr val="E8B5BB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6362700" y="3671625"/>
              <a:ext cx="2344800" cy="668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87" name="Google Shape;1087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"/>
              <a:t>路線のまとめ</a:t>
            </a:r>
            <a:endParaRPr dirty="0"/>
          </a:p>
        </p:txBody>
      </p:sp>
      <p:sp>
        <p:nvSpPr>
          <p:cNvPr id="1088" name="Google Shape;1088;p38"/>
          <p:cNvSpPr/>
          <p:nvPr/>
        </p:nvSpPr>
        <p:spPr>
          <a:xfrm>
            <a:off x="720900" y="1234066"/>
            <a:ext cx="5324400" cy="3103200"/>
          </a:xfrm>
          <a:prstGeom prst="rect">
            <a:avLst/>
          </a:prstGeom>
          <a:solidFill>
            <a:srgbClr val="E8B5BB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9" name="Google Shape;1089;p38"/>
          <p:cNvGrpSpPr/>
          <p:nvPr/>
        </p:nvGrpSpPr>
        <p:grpSpPr>
          <a:xfrm>
            <a:off x="720900" y="4331925"/>
            <a:ext cx="5324325" cy="263700"/>
            <a:chOff x="720900" y="4331925"/>
            <a:chExt cx="5324325" cy="263700"/>
          </a:xfrm>
        </p:grpSpPr>
        <p:sp>
          <p:nvSpPr>
            <p:cNvPr id="1090" name="Google Shape;1090;p38"/>
            <p:cNvSpPr txBox="1"/>
            <p:nvPr/>
          </p:nvSpPr>
          <p:spPr>
            <a:xfrm>
              <a:off x="2879850" y="4331925"/>
              <a:ext cx="10065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err="1">
                  <a:latin typeface="Roboto"/>
                  <a:ea typeface="Roboto"/>
                  <a:cs typeface="Roboto"/>
                  <a:sym typeface="Roboto"/>
                </a:rPr>
                <a:t>合計時間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1" name="Google Shape;1091;p38"/>
            <p:cNvSpPr txBox="1"/>
            <p:nvPr/>
          </p:nvSpPr>
          <p:spPr>
            <a:xfrm>
              <a:off x="720900" y="4331925"/>
              <a:ext cx="10065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Roboto"/>
                  <a:ea typeface="Roboto"/>
                  <a:cs typeface="Roboto"/>
                  <a:sym typeface="Roboto"/>
                </a:rPr>
                <a:t>Long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38"/>
            <p:cNvSpPr txBox="1"/>
            <p:nvPr/>
          </p:nvSpPr>
          <p:spPr>
            <a:xfrm>
              <a:off x="5038725" y="4331925"/>
              <a:ext cx="10065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Roboto"/>
                  <a:ea typeface="Roboto"/>
                  <a:cs typeface="Roboto"/>
                  <a:sym typeface="Roboto"/>
                </a:rPr>
                <a:t>Short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457200" y="1228800"/>
            <a:ext cx="263700" cy="3103125"/>
            <a:chOff x="457200" y="1228800"/>
            <a:chExt cx="263700" cy="3103125"/>
          </a:xfrm>
        </p:grpSpPr>
        <p:sp>
          <p:nvSpPr>
            <p:cNvPr id="1094" name="Google Shape;1094;p38"/>
            <p:cNvSpPr txBox="1"/>
            <p:nvPr/>
          </p:nvSpPr>
          <p:spPr>
            <a:xfrm rot="-5400000">
              <a:off x="199500" y="2648475"/>
              <a:ext cx="779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err="1">
                  <a:latin typeface="Roboto"/>
                  <a:ea typeface="Roboto"/>
                  <a:cs typeface="Roboto"/>
                  <a:sym typeface="Roboto"/>
                </a:rPr>
                <a:t>家賃</a:t>
              </a:r>
              <a:endParaRPr lang="en"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38"/>
            <p:cNvSpPr txBox="1"/>
            <p:nvPr/>
          </p:nvSpPr>
          <p:spPr>
            <a:xfrm rot="-5400000">
              <a:off x="327150" y="1358850"/>
              <a:ext cx="523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High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38"/>
            <p:cNvSpPr txBox="1"/>
            <p:nvPr/>
          </p:nvSpPr>
          <p:spPr>
            <a:xfrm rot="-5400000">
              <a:off x="342300" y="3953325"/>
              <a:ext cx="4935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Low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97" name="Google Shape;1097;p38"/>
          <p:cNvCxnSpPr>
            <a:cxnSpLocks/>
          </p:cNvCxnSpPr>
          <p:nvPr/>
        </p:nvCxnSpPr>
        <p:spPr>
          <a:xfrm rot="10800000">
            <a:off x="589050" y="3170025"/>
            <a:ext cx="0" cy="66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38"/>
          <p:cNvCxnSpPr>
            <a:cxnSpLocks/>
          </p:cNvCxnSpPr>
          <p:nvPr/>
        </p:nvCxnSpPr>
        <p:spPr>
          <a:xfrm rot="10800000">
            <a:off x="589050" y="1752675"/>
            <a:ext cx="0" cy="6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38"/>
          <p:cNvCxnSpPr>
            <a:cxnSpLocks/>
          </p:cNvCxnSpPr>
          <p:nvPr/>
        </p:nvCxnSpPr>
        <p:spPr>
          <a:xfrm>
            <a:off x="1727400" y="4463775"/>
            <a:ext cx="115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00;p38"/>
          <p:cNvCxnSpPr>
            <a:cxnSpLocks/>
          </p:cNvCxnSpPr>
          <p:nvPr/>
        </p:nvCxnSpPr>
        <p:spPr>
          <a:xfrm>
            <a:off x="3886350" y="4463775"/>
            <a:ext cx="115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38"/>
          <p:cNvCxnSpPr>
            <a:stCxn id="1088" idx="0"/>
            <a:endCxn id="1088" idx="2"/>
          </p:cNvCxnSpPr>
          <p:nvPr/>
        </p:nvCxnSpPr>
        <p:spPr>
          <a:xfrm>
            <a:off x="3383100" y="1234066"/>
            <a:ext cx="0" cy="3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38"/>
          <p:cNvCxnSpPr>
            <a:stCxn id="1088" idx="3"/>
            <a:endCxn id="1088" idx="1"/>
          </p:cNvCxnSpPr>
          <p:nvPr/>
        </p:nvCxnSpPr>
        <p:spPr>
          <a:xfrm flipH="1">
            <a:off x="720900" y="2785666"/>
            <a:ext cx="53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3" name="Google Shape;1103;p38"/>
          <p:cNvSpPr/>
          <p:nvPr/>
        </p:nvSpPr>
        <p:spPr>
          <a:xfrm>
            <a:off x="4759695" y="1955118"/>
            <a:ext cx="1191076" cy="1141063"/>
          </a:xfrm>
          <a:prstGeom prst="ellipse">
            <a:avLst/>
          </a:prstGeom>
          <a:solidFill>
            <a:srgbClr val="C79DA9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東急東横線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6" name="Google Shape;1106;p38"/>
          <p:cNvSpPr/>
          <p:nvPr/>
        </p:nvSpPr>
        <p:spPr>
          <a:xfrm>
            <a:off x="3356265" y="1647330"/>
            <a:ext cx="880396" cy="879974"/>
          </a:xfrm>
          <a:prstGeom prst="ellipse">
            <a:avLst/>
          </a:prstGeom>
          <a:solidFill>
            <a:srgbClr val="635671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京浜東北線</a:t>
            </a:r>
            <a:endParaRPr lang="ja-JP" altLang="en-US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7" name="Google Shape;1107;p38"/>
          <p:cNvSpPr/>
          <p:nvPr/>
        </p:nvSpPr>
        <p:spPr>
          <a:xfrm>
            <a:off x="3545851" y="2394324"/>
            <a:ext cx="1391765" cy="1429690"/>
          </a:xfrm>
          <a:prstGeom prst="ellipse">
            <a:avLst/>
          </a:prstGeom>
          <a:solidFill>
            <a:srgbClr val="423E5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京急本線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08" name="Google Shape;1108;p38"/>
          <p:cNvGrpSpPr/>
          <p:nvPr/>
        </p:nvGrpSpPr>
        <p:grpSpPr>
          <a:xfrm>
            <a:off x="6362700" y="1228725"/>
            <a:ext cx="2344800" cy="2131800"/>
            <a:chOff x="6362700" y="1228725"/>
            <a:chExt cx="2344800" cy="2131800"/>
          </a:xfrm>
        </p:grpSpPr>
        <p:sp>
          <p:nvSpPr>
            <p:cNvPr id="1109" name="Google Shape;1109;p38"/>
            <p:cNvSpPr/>
            <p:nvPr/>
          </p:nvSpPr>
          <p:spPr>
            <a:xfrm>
              <a:off x="6362700" y="1228725"/>
              <a:ext cx="2344800" cy="668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分析結果を一つにまとめると</a:t>
              </a:r>
              <a:r>
                <a:rPr lang="en-US" altLang="ja-JP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…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0" name="Google Shape;1110;p38"/>
            <p:cNvSpPr txBox="1"/>
            <p:nvPr/>
          </p:nvSpPr>
          <p:spPr>
            <a:xfrm>
              <a:off x="6525450" y="2208225"/>
              <a:ext cx="2019300" cy="11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全ての線からこの３つに絞られた</a:t>
              </a:r>
              <a:endParaRPr lang="en-US" altLang="ja-JP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>
                  <a:latin typeface="Roboto"/>
                  <a:ea typeface="Roboto"/>
                  <a:cs typeface="Roboto"/>
                  <a:sym typeface="Roboto"/>
                </a:rPr>
                <a:t>・東急東横線</a:t>
              </a:r>
              <a:endParaRPr lang="en-US" altLang="ja-JP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・京急本線</a:t>
              </a:r>
              <a:endParaRPr lang="en-US" altLang="ja-JP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>
                  <a:latin typeface="Roboto"/>
                  <a:ea typeface="Roboto"/>
                  <a:cs typeface="Roboto"/>
                  <a:sym typeface="Roboto"/>
                </a:rPr>
                <a:t>・京浜東北線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1" name="Google Shape;1111;p38"/>
          <p:cNvGrpSpPr/>
          <p:nvPr/>
        </p:nvGrpSpPr>
        <p:grpSpPr>
          <a:xfrm>
            <a:off x="7324721" y="3795422"/>
            <a:ext cx="420775" cy="420811"/>
            <a:chOff x="-5251625" y="3272950"/>
            <a:chExt cx="292225" cy="292250"/>
          </a:xfrm>
        </p:grpSpPr>
        <p:sp>
          <p:nvSpPr>
            <p:cNvPr id="1112" name="Google Shape;1112;p38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D30043-AB74-5AC3-9E41-6CF2C5335299}"/>
              </a:ext>
            </a:extLst>
          </p:cNvPr>
          <p:cNvSpPr txBox="1"/>
          <p:nvPr/>
        </p:nvSpPr>
        <p:spPr>
          <a:xfrm>
            <a:off x="4101982" y="4118005"/>
            <a:ext cx="250436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100"/>
              <a:t>※円の膨らみが物件数の多さ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/>
          <p:nvPr/>
        </p:nvSpPr>
        <p:spPr>
          <a:xfrm>
            <a:off x="4699710" y="2892860"/>
            <a:ext cx="1088177" cy="2310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683172" y="208512"/>
            <a:ext cx="800362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"/>
              <a:t>３つの分析〜JR京浜東北線〜</a:t>
            </a:r>
          </a:p>
        </p:txBody>
      </p:sp>
      <p:grpSp>
        <p:nvGrpSpPr>
          <p:cNvPr id="271" name="Google Shape;271;p20"/>
          <p:cNvGrpSpPr/>
          <p:nvPr/>
        </p:nvGrpSpPr>
        <p:grpSpPr>
          <a:xfrm>
            <a:off x="7916120" y="3679293"/>
            <a:ext cx="909543" cy="1424819"/>
            <a:chOff x="1993073" y="1358949"/>
            <a:chExt cx="1525795" cy="2486454"/>
          </a:xfrm>
        </p:grpSpPr>
        <p:sp>
          <p:nvSpPr>
            <p:cNvPr id="272" name="Google Shape;272;p20"/>
            <p:cNvSpPr/>
            <p:nvPr/>
          </p:nvSpPr>
          <p:spPr>
            <a:xfrm>
              <a:off x="2714868" y="3729003"/>
              <a:ext cx="804000" cy="116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2644091" y="2362207"/>
              <a:ext cx="433712" cy="294328"/>
            </a:xfrm>
            <a:custGeom>
              <a:avLst/>
              <a:gdLst/>
              <a:ahLst/>
              <a:cxnLst/>
              <a:rect l="l" t="t" r="r" b="b"/>
              <a:pathLst>
                <a:path w="35678" h="24212" extrusionOk="0">
                  <a:moveTo>
                    <a:pt x="30595" y="1"/>
                  </a:moveTo>
                  <a:lnTo>
                    <a:pt x="30355" y="26"/>
                  </a:lnTo>
                  <a:lnTo>
                    <a:pt x="30127" y="51"/>
                  </a:lnTo>
                  <a:lnTo>
                    <a:pt x="29887" y="89"/>
                  </a:lnTo>
                  <a:lnTo>
                    <a:pt x="29660" y="140"/>
                  </a:lnTo>
                  <a:lnTo>
                    <a:pt x="29432" y="203"/>
                  </a:lnTo>
                  <a:lnTo>
                    <a:pt x="29217" y="279"/>
                  </a:lnTo>
                  <a:lnTo>
                    <a:pt x="28990" y="355"/>
                  </a:lnTo>
                  <a:lnTo>
                    <a:pt x="28775" y="443"/>
                  </a:lnTo>
                  <a:lnTo>
                    <a:pt x="28560" y="544"/>
                  </a:lnTo>
                  <a:lnTo>
                    <a:pt x="28358" y="658"/>
                  </a:lnTo>
                  <a:lnTo>
                    <a:pt x="28155" y="785"/>
                  </a:lnTo>
                  <a:lnTo>
                    <a:pt x="27953" y="911"/>
                  </a:lnTo>
                  <a:lnTo>
                    <a:pt x="27763" y="1050"/>
                  </a:lnTo>
                  <a:lnTo>
                    <a:pt x="27574" y="1202"/>
                  </a:lnTo>
                  <a:lnTo>
                    <a:pt x="27397" y="1366"/>
                  </a:lnTo>
                  <a:lnTo>
                    <a:pt x="27232" y="1531"/>
                  </a:lnTo>
                  <a:lnTo>
                    <a:pt x="27068" y="1720"/>
                  </a:lnTo>
                  <a:lnTo>
                    <a:pt x="26904" y="1897"/>
                  </a:lnTo>
                  <a:lnTo>
                    <a:pt x="26765" y="2099"/>
                  </a:lnTo>
                  <a:lnTo>
                    <a:pt x="26626" y="2302"/>
                  </a:lnTo>
                  <a:lnTo>
                    <a:pt x="26486" y="2517"/>
                  </a:lnTo>
                  <a:lnTo>
                    <a:pt x="19445" y="13971"/>
                  </a:lnTo>
                  <a:lnTo>
                    <a:pt x="1201" y="7725"/>
                  </a:lnTo>
                  <a:lnTo>
                    <a:pt x="0" y="12884"/>
                  </a:lnTo>
                  <a:lnTo>
                    <a:pt x="645" y="13427"/>
                  </a:lnTo>
                  <a:lnTo>
                    <a:pt x="1404" y="14059"/>
                  </a:lnTo>
                  <a:lnTo>
                    <a:pt x="2403" y="14856"/>
                  </a:lnTo>
                  <a:lnTo>
                    <a:pt x="3629" y="15804"/>
                  </a:lnTo>
                  <a:lnTo>
                    <a:pt x="4312" y="16310"/>
                  </a:lnTo>
                  <a:lnTo>
                    <a:pt x="5045" y="16841"/>
                  </a:lnTo>
                  <a:lnTo>
                    <a:pt x="5803" y="17397"/>
                  </a:lnTo>
                  <a:lnTo>
                    <a:pt x="6612" y="17953"/>
                  </a:lnTo>
                  <a:lnTo>
                    <a:pt x="7434" y="18510"/>
                  </a:lnTo>
                  <a:lnTo>
                    <a:pt x="8294" y="19078"/>
                  </a:lnTo>
                  <a:lnTo>
                    <a:pt x="9179" y="19635"/>
                  </a:lnTo>
                  <a:lnTo>
                    <a:pt x="10089" y="20178"/>
                  </a:lnTo>
                  <a:lnTo>
                    <a:pt x="10999" y="20722"/>
                  </a:lnTo>
                  <a:lnTo>
                    <a:pt x="11935" y="21228"/>
                  </a:lnTo>
                  <a:lnTo>
                    <a:pt x="12870" y="21721"/>
                  </a:lnTo>
                  <a:lnTo>
                    <a:pt x="13806" y="22188"/>
                  </a:lnTo>
                  <a:lnTo>
                    <a:pt x="14286" y="22403"/>
                  </a:lnTo>
                  <a:lnTo>
                    <a:pt x="14754" y="22606"/>
                  </a:lnTo>
                  <a:lnTo>
                    <a:pt x="15222" y="22808"/>
                  </a:lnTo>
                  <a:lnTo>
                    <a:pt x="15690" y="22998"/>
                  </a:lnTo>
                  <a:lnTo>
                    <a:pt x="16158" y="23175"/>
                  </a:lnTo>
                  <a:lnTo>
                    <a:pt x="16625" y="23339"/>
                  </a:lnTo>
                  <a:lnTo>
                    <a:pt x="17080" y="23491"/>
                  </a:lnTo>
                  <a:lnTo>
                    <a:pt x="17536" y="23630"/>
                  </a:lnTo>
                  <a:lnTo>
                    <a:pt x="17991" y="23756"/>
                  </a:lnTo>
                  <a:lnTo>
                    <a:pt x="18446" y="23870"/>
                  </a:lnTo>
                  <a:lnTo>
                    <a:pt x="18888" y="23971"/>
                  </a:lnTo>
                  <a:lnTo>
                    <a:pt x="19318" y="24047"/>
                  </a:lnTo>
                  <a:lnTo>
                    <a:pt x="19761" y="24110"/>
                  </a:lnTo>
                  <a:lnTo>
                    <a:pt x="20178" y="24161"/>
                  </a:lnTo>
                  <a:lnTo>
                    <a:pt x="20608" y="24199"/>
                  </a:lnTo>
                  <a:lnTo>
                    <a:pt x="21012" y="24211"/>
                  </a:lnTo>
                  <a:lnTo>
                    <a:pt x="21417" y="24199"/>
                  </a:lnTo>
                  <a:lnTo>
                    <a:pt x="21821" y="24186"/>
                  </a:lnTo>
                  <a:lnTo>
                    <a:pt x="22201" y="24135"/>
                  </a:lnTo>
                  <a:lnTo>
                    <a:pt x="22580" y="24072"/>
                  </a:lnTo>
                  <a:lnTo>
                    <a:pt x="22845" y="24009"/>
                  </a:lnTo>
                  <a:lnTo>
                    <a:pt x="23098" y="23946"/>
                  </a:lnTo>
                  <a:lnTo>
                    <a:pt x="23351" y="23857"/>
                  </a:lnTo>
                  <a:lnTo>
                    <a:pt x="23617" y="23756"/>
                  </a:lnTo>
                  <a:lnTo>
                    <a:pt x="23869" y="23642"/>
                  </a:lnTo>
                  <a:lnTo>
                    <a:pt x="24110" y="23529"/>
                  </a:lnTo>
                  <a:lnTo>
                    <a:pt x="24363" y="23390"/>
                  </a:lnTo>
                  <a:lnTo>
                    <a:pt x="24615" y="23238"/>
                  </a:lnTo>
                  <a:lnTo>
                    <a:pt x="24856" y="23086"/>
                  </a:lnTo>
                  <a:lnTo>
                    <a:pt x="25108" y="22922"/>
                  </a:lnTo>
                  <a:lnTo>
                    <a:pt x="25349" y="22732"/>
                  </a:lnTo>
                  <a:lnTo>
                    <a:pt x="25589" y="22542"/>
                  </a:lnTo>
                  <a:lnTo>
                    <a:pt x="25829" y="22353"/>
                  </a:lnTo>
                  <a:lnTo>
                    <a:pt x="26069" y="22138"/>
                  </a:lnTo>
                  <a:lnTo>
                    <a:pt x="26309" y="21923"/>
                  </a:lnTo>
                  <a:lnTo>
                    <a:pt x="26537" y="21695"/>
                  </a:lnTo>
                  <a:lnTo>
                    <a:pt x="27005" y="21215"/>
                  </a:lnTo>
                  <a:lnTo>
                    <a:pt x="27460" y="20709"/>
                  </a:lnTo>
                  <a:lnTo>
                    <a:pt x="27902" y="20166"/>
                  </a:lnTo>
                  <a:lnTo>
                    <a:pt x="28345" y="19597"/>
                  </a:lnTo>
                  <a:lnTo>
                    <a:pt x="28787" y="19003"/>
                  </a:lnTo>
                  <a:lnTo>
                    <a:pt x="29205" y="18396"/>
                  </a:lnTo>
                  <a:lnTo>
                    <a:pt x="29622" y="17751"/>
                  </a:lnTo>
                  <a:lnTo>
                    <a:pt x="30039" y="17106"/>
                  </a:lnTo>
                  <a:lnTo>
                    <a:pt x="30431" y="16449"/>
                  </a:lnTo>
                  <a:lnTo>
                    <a:pt x="30823" y="15766"/>
                  </a:lnTo>
                  <a:lnTo>
                    <a:pt x="31202" y="15083"/>
                  </a:lnTo>
                  <a:lnTo>
                    <a:pt x="31581" y="14401"/>
                  </a:lnTo>
                  <a:lnTo>
                    <a:pt x="31935" y="13705"/>
                  </a:lnTo>
                  <a:lnTo>
                    <a:pt x="32289" y="13010"/>
                  </a:lnTo>
                  <a:lnTo>
                    <a:pt x="32972" y="11645"/>
                  </a:lnTo>
                  <a:lnTo>
                    <a:pt x="33604" y="10292"/>
                  </a:lnTo>
                  <a:lnTo>
                    <a:pt x="34198" y="8990"/>
                  </a:lnTo>
                  <a:lnTo>
                    <a:pt x="35248" y="6613"/>
                  </a:lnTo>
                  <a:lnTo>
                    <a:pt x="35336" y="6385"/>
                  </a:lnTo>
                  <a:lnTo>
                    <a:pt x="35425" y="6158"/>
                  </a:lnTo>
                  <a:lnTo>
                    <a:pt x="35501" y="5918"/>
                  </a:lnTo>
                  <a:lnTo>
                    <a:pt x="35551" y="5690"/>
                  </a:lnTo>
                  <a:lnTo>
                    <a:pt x="35602" y="5450"/>
                  </a:lnTo>
                  <a:lnTo>
                    <a:pt x="35640" y="5222"/>
                  </a:lnTo>
                  <a:lnTo>
                    <a:pt x="35665" y="4982"/>
                  </a:lnTo>
                  <a:lnTo>
                    <a:pt x="35678" y="4742"/>
                  </a:lnTo>
                  <a:lnTo>
                    <a:pt x="35678" y="4514"/>
                  </a:lnTo>
                  <a:lnTo>
                    <a:pt x="35665" y="4274"/>
                  </a:lnTo>
                  <a:lnTo>
                    <a:pt x="35652" y="4046"/>
                  </a:lnTo>
                  <a:lnTo>
                    <a:pt x="35614" y="3819"/>
                  </a:lnTo>
                  <a:lnTo>
                    <a:pt x="35576" y="3591"/>
                  </a:lnTo>
                  <a:lnTo>
                    <a:pt x="35526" y="3364"/>
                  </a:lnTo>
                  <a:lnTo>
                    <a:pt x="35463" y="3136"/>
                  </a:lnTo>
                  <a:lnTo>
                    <a:pt x="35387" y="2921"/>
                  </a:lnTo>
                  <a:lnTo>
                    <a:pt x="35311" y="2694"/>
                  </a:lnTo>
                  <a:lnTo>
                    <a:pt x="35222" y="2491"/>
                  </a:lnTo>
                  <a:lnTo>
                    <a:pt x="35121" y="2276"/>
                  </a:lnTo>
                  <a:lnTo>
                    <a:pt x="35007" y="2074"/>
                  </a:lnTo>
                  <a:lnTo>
                    <a:pt x="34881" y="1872"/>
                  </a:lnTo>
                  <a:lnTo>
                    <a:pt x="34755" y="1682"/>
                  </a:lnTo>
                  <a:lnTo>
                    <a:pt x="34616" y="1493"/>
                  </a:lnTo>
                  <a:lnTo>
                    <a:pt x="34464" y="1316"/>
                  </a:lnTo>
                  <a:lnTo>
                    <a:pt x="34312" y="1139"/>
                  </a:lnTo>
                  <a:lnTo>
                    <a:pt x="34148" y="962"/>
                  </a:lnTo>
                  <a:lnTo>
                    <a:pt x="33971" y="810"/>
                  </a:lnTo>
                  <a:lnTo>
                    <a:pt x="33781" y="658"/>
                  </a:lnTo>
                  <a:lnTo>
                    <a:pt x="33592" y="507"/>
                  </a:lnTo>
                  <a:lnTo>
                    <a:pt x="33389" y="367"/>
                  </a:lnTo>
                  <a:lnTo>
                    <a:pt x="33187" y="241"/>
                  </a:lnTo>
                  <a:lnTo>
                    <a:pt x="32972" y="127"/>
                  </a:lnTo>
                  <a:lnTo>
                    <a:pt x="32972" y="127"/>
                  </a:lnTo>
                  <a:lnTo>
                    <a:pt x="33162" y="570"/>
                  </a:lnTo>
                  <a:lnTo>
                    <a:pt x="33162" y="570"/>
                  </a:lnTo>
                  <a:lnTo>
                    <a:pt x="32947" y="456"/>
                  </a:lnTo>
                  <a:lnTo>
                    <a:pt x="32707" y="355"/>
                  </a:lnTo>
                  <a:lnTo>
                    <a:pt x="32479" y="266"/>
                  </a:lnTo>
                  <a:lnTo>
                    <a:pt x="32251" y="203"/>
                  </a:lnTo>
                  <a:lnTo>
                    <a:pt x="32011" y="140"/>
                  </a:lnTo>
                  <a:lnTo>
                    <a:pt x="31784" y="89"/>
                  </a:lnTo>
                  <a:lnTo>
                    <a:pt x="31543" y="51"/>
                  </a:lnTo>
                  <a:lnTo>
                    <a:pt x="31303" y="13"/>
                  </a:lnTo>
                  <a:lnTo>
                    <a:pt x="31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2541577" y="2151198"/>
              <a:ext cx="175829" cy="346880"/>
            </a:xfrm>
            <a:custGeom>
              <a:avLst/>
              <a:gdLst/>
              <a:ahLst/>
              <a:cxnLst/>
              <a:rect l="l" t="t" r="r" b="b"/>
              <a:pathLst>
                <a:path w="14464" h="28535" extrusionOk="0">
                  <a:moveTo>
                    <a:pt x="3819" y="1"/>
                  </a:moveTo>
                  <a:lnTo>
                    <a:pt x="1" y="1505"/>
                  </a:lnTo>
                  <a:lnTo>
                    <a:pt x="10646" y="28535"/>
                  </a:lnTo>
                  <a:lnTo>
                    <a:pt x="14464" y="27030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2564784" y="2228816"/>
              <a:ext cx="257908" cy="510552"/>
            </a:xfrm>
            <a:custGeom>
              <a:avLst/>
              <a:gdLst/>
              <a:ahLst/>
              <a:cxnLst/>
              <a:rect l="l" t="t" r="r" b="b"/>
              <a:pathLst>
                <a:path w="21216" h="41999" extrusionOk="0">
                  <a:moveTo>
                    <a:pt x="4476" y="0"/>
                  </a:moveTo>
                  <a:lnTo>
                    <a:pt x="4211" y="38"/>
                  </a:lnTo>
                  <a:lnTo>
                    <a:pt x="3958" y="101"/>
                  </a:lnTo>
                  <a:lnTo>
                    <a:pt x="3693" y="177"/>
                  </a:lnTo>
                  <a:lnTo>
                    <a:pt x="1682" y="974"/>
                  </a:lnTo>
                  <a:lnTo>
                    <a:pt x="1430" y="1087"/>
                  </a:lnTo>
                  <a:lnTo>
                    <a:pt x="1202" y="1226"/>
                  </a:lnTo>
                  <a:lnTo>
                    <a:pt x="987" y="1378"/>
                  </a:lnTo>
                  <a:lnTo>
                    <a:pt x="797" y="1543"/>
                  </a:lnTo>
                  <a:lnTo>
                    <a:pt x="620" y="1732"/>
                  </a:lnTo>
                  <a:lnTo>
                    <a:pt x="469" y="1934"/>
                  </a:lnTo>
                  <a:lnTo>
                    <a:pt x="330" y="2149"/>
                  </a:lnTo>
                  <a:lnTo>
                    <a:pt x="228" y="2377"/>
                  </a:lnTo>
                  <a:lnTo>
                    <a:pt x="127" y="2617"/>
                  </a:lnTo>
                  <a:lnTo>
                    <a:pt x="64" y="2870"/>
                  </a:lnTo>
                  <a:lnTo>
                    <a:pt x="26" y="3110"/>
                  </a:lnTo>
                  <a:lnTo>
                    <a:pt x="1" y="3376"/>
                  </a:lnTo>
                  <a:lnTo>
                    <a:pt x="14" y="3629"/>
                  </a:lnTo>
                  <a:lnTo>
                    <a:pt x="39" y="3894"/>
                  </a:lnTo>
                  <a:lnTo>
                    <a:pt x="102" y="4147"/>
                  </a:lnTo>
                  <a:lnTo>
                    <a:pt x="191" y="4400"/>
                  </a:lnTo>
                  <a:lnTo>
                    <a:pt x="14097" y="40317"/>
                  </a:lnTo>
                  <a:lnTo>
                    <a:pt x="14211" y="40570"/>
                  </a:lnTo>
                  <a:lnTo>
                    <a:pt x="14338" y="40798"/>
                  </a:lnTo>
                  <a:lnTo>
                    <a:pt x="14489" y="41012"/>
                  </a:lnTo>
                  <a:lnTo>
                    <a:pt x="14666" y="41202"/>
                  </a:lnTo>
                  <a:lnTo>
                    <a:pt x="14856" y="41379"/>
                  </a:lnTo>
                  <a:lnTo>
                    <a:pt x="15058" y="41531"/>
                  </a:lnTo>
                  <a:lnTo>
                    <a:pt x="15273" y="41657"/>
                  </a:lnTo>
                  <a:lnTo>
                    <a:pt x="15501" y="41771"/>
                  </a:lnTo>
                  <a:lnTo>
                    <a:pt x="15741" y="41860"/>
                  </a:lnTo>
                  <a:lnTo>
                    <a:pt x="15981" y="41935"/>
                  </a:lnTo>
                  <a:lnTo>
                    <a:pt x="16234" y="41973"/>
                  </a:lnTo>
                  <a:lnTo>
                    <a:pt x="16487" y="41999"/>
                  </a:lnTo>
                  <a:lnTo>
                    <a:pt x="16752" y="41986"/>
                  </a:lnTo>
                  <a:lnTo>
                    <a:pt x="17005" y="41961"/>
                  </a:lnTo>
                  <a:lnTo>
                    <a:pt x="17271" y="41897"/>
                  </a:lnTo>
                  <a:lnTo>
                    <a:pt x="17523" y="41809"/>
                  </a:lnTo>
                  <a:lnTo>
                    <a:pt x="19534" y="41012"/>
                  </a:lnTo>
                  <a:lnTo>
                    <a:pt x="19786" y="40899"/>
                  </a:lnTo>
                  <a:lnTo>
                    <a:pt x="20014" y="40772"/>
                  </a:lnTo>
                  <a:lnTo>
                    <a:pt x="20229" y="40621"/>
                  </a:lnTo>
                  <a:lnTo>
                    <a:pt x="20419" y="40444"/>
                  </a:lnTo>
                  <a:lnTo>
                    <a:pt x="20596" y="40254"/>
                  </a:lnTo>
                  <a:lnTo>
                    <a:pt x="20747" y="40052"/>
                  </a:lnTo>
                  <a:lnTo>
                    <a:pt x="20886" y="39837"/>
                  </a:lnTo>
                  <a:lnTo>
                    <a:pt x="20987" y="39609"/>
                  </a:lnTo>
                  <a:lnTo>
                    <a:pt x="21089" y="39369"/>
                  </a:lnTo>
                  <a:lnTo>
                    <a:pt x="21152" y="39129"/>
                  </a:lnTo>
                  <a:lnTo>
                    <a:pt x="21190" y="38876"/>
                  </a:lnTo>
                  <a:lnTo>
                    <a:pt x="21215" y="38623"/>
                  </a:lnTo>
                  <a:lnTo>
                    <a:pt x="21202" y="38358"/>
                  </a:lnTo>
                  <a:lnTo>
                    <a:pt x="21177" y="38105"/>
                  </a:lnTo>
                  <a:lnTo>
                    <a:pt x="21114" y="37839"/>
                  </a:lnTo>
                  <a:lnTo>
                    <a:pt x="21025" y="37586"/>
                  </a:lnTo>
                  <a:lnTo>
                    <a:pt x="7119" y="1669"/>
                  </a:lnTo>
                  <a:lnTo>
                    <a:pt x="7018" y="1429"/>
                  </a:lnTo>
                  <a:lnTo>
                    <a:pt x="6878" y="1201"/>
                  </a:lnTo>
                  <a:lnTo>
                    <a:pt x="6727" y="986"/>
                  </a:lnTo>
                  <a:lnTo>
                    <a:pt x="6550" y="797"/>
                  </a:lnTo>
                  <a:lnTo>
                    <a:pt x="6360" y="620"/>
                  </a:lnTo>
                  <a:lnTo>
                    <a:pt x="6158" y="468"/>
                  </a:lnTo>
                  <a:lnTo>
                    <a:pt x="5943" y="329"/>
                  </a:lnTo>
                  <a:lnTo>
                    <a:pt x="5715" y="215"/>
                  </a:lnTo>
                  <a:lnTo>
                    <a:pt x="5475" y="127"/>
                  </a:lnTo>
                  <a:lnTo>
                    <a:pt x="5235" y="63"/>
                  </a:lnTo>
                  <a:lnTo>
                    <a:pt x="4982" y="1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2503163" y="2094489"/>
              <a:ext cx="107133" cy="90844"/>
            </a:xfrm>
            <a:custGeom>
              <a:avLst/>
              <a:gdLst/>
              <a:ahLst/>
              <a:cxnLst/>
              <a:rect l="l" t="t" r="r" b="b"/>
              <a:pathLst>
                <a:path w="8813" h="7473" extrusionOk="0">
                  <a:moveTo>
                    <a:pt x="6941" y="1"/>
                  </a:moveTo>
                  <a:lnTo>
                    <a:pt x="0" y="2731"/>
                  </a:lnTo>
                  <a:lnTo>
                    <a:pt x="1871" y="7472"/>
                  </a:lnTo>
                  <a:lnTo>
                    <a:pt x="8812" y="4741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993073" y="1358949"/>
              <a:ext cx="803944" cy="803944"/>
            </a:xfrm>
            <a:custGeom>
              <a:avLst/>
              <a:gdLst/>
              <a:ahLst/>
              <a:cxnLst/>
              <a:rect l="l" t="t" r="r" b="b"/>
              <a:pathLst>
                <a:path w="66134" h="66134" extrusionOk="0">
                  <a:moveTo>
                    <a:pt x="33074" y="7611"/>
                  </a:moveTo>
                  <a:lnTo>
                    <a:pt x="33693" y="7624"/>
                  </a:lnTo>
                  <a:lnTo>
                    <a:pt x="34313" y="7649"/>
                  </a:lnTo>
                  <a:lnTo>
                    <a:pt x="34932" y="7687"/>
                  </a:lnTo>
                  <a:lnTo>
                    <a:pt x="35539" y="7738"/>
                  </a:lnTo>
                  <a:lnTo>
                    <a:pt x="36158" y="7801"/>
                  </a:lnTo>
                  <a:lnTo>
                    <a:pt x="36765" y="7889"/>
                  </a:lnTo>
                  <a:lnTo>
                    <a:pt x="37372" y="7990"/>
                  </a:lnTo>
                  <a:lnTo>
                    <a:pt x="37966" y="8092"/>
                  </a:lnTo>
                  <a:lnTo>
                    <a:pt x="38573" y="8218"/>
                  </a:lnTo>
                  <a:lnTo>
                    <a:pt x="39167" y="8370"/>
                  </a:lnTo>
                  <a:lnTo>
                    <a:pt x="39761" y="8521"/>
                  </a:lnTo>
                  <a:lnTo>
                    <a:pt x="40343" y="8686"/>
                  </a:lnTo>
                  <a:lnTo>
                    <a:pt x="40925" y="8863"/>
                  </a:lnTo>
                  <a:lnTo>
                    <a:pt x="41506" y="9065"/>
                  </a:lnTo>
                  <a:lnTo>
                    <a:pt x="42088" y="9280"/>
                  </a:lnTo>
                  <a:lnTo>
                    <a:pt x="42644" y="9495"/>
                  </a:lnTo>
                  <a:lnTo>
                    <a:pt x="43213" y="9735"/>
                  </a:lnTo>
                  <a:lnTo>
                    <a:pt x="43769" y="9988"/>
                  </a:lnTo>
                  <a:lnTo>
                    <a:pt x="44325" y="10241"/>
                  </a:lnTo>
                  <a:lnTo>
                    <a:pt x="44869" y="10519"/>
                  </a:lnTo>
                  <a:lnTo>
                    <a:pt x="45400" y="10810"/>
                  </a:lnTo>
                  <a:lnTo>
                    <a:pt x="45931" y="11113"/>
                  </a:lnTo>
                  <a:lnTo>
                    <a:pt x="46462" y="11429"/>
                  </a:lnTo>
                  <a:lnTo>
                    <a:pt x="46968" y="11758"/>
                  </a:lnTo>
                  <a:lnTo>
                    <a:pt x="47486" y="12099"/>
                  </a:lnTo>
                  <a:lnTo>
                    <a:pt x="47979" y="12453"/>
                  </a:lnTo>
                  <a:lnTo>
                    <a:pt x="48472" y="12820"/>
                  </a:lnTo>
                  <a:lnTo>
                    <a:pt x="48965" y="13199"/>
                  </a:lnTo>
                  <a:lnTo>
                    <a:pt x="49433" y="13578"/>
                  </a:lnTo>
                  <a:lnTo>
                    <a:pt x="49901" y="13983"/>
                  </a:lnTo>
                  <a:lnTo>
                    <a:pt x="50356" y="14400"/>
                  </a:lnTo>
                  <a:lnTo>
                    <a:pt x="50811" y="14817"/>
                  </a:lnTo>
                  <a:lnTo>
                    <a:pt x="51254" y="15260"/>
                  </a:lnTo>
                  <a:lnTo>
                    <a:pt x="51671" y="15702"/>
                  </a:lnTo>
                  <a:lnTo>
                    <a:pt x="52101" y="16170"/>
                  </a:lnTo>
                  <a:lnTo>
                    <a:pt x="52505" y="16638"/>
                  </a:lnTo>
                  <a:lnTo>
                    <a:pt x="52897" y="17118"/>
                  </a:lnTo>
                  <a:lnTo>
                    <a:pt x="53289" y="17611"/>
                  </a:lnTo>
                  <a:lnTo>
                    <a:pt x="53668" y="18117"/>
                  </a:lnTo>
                  <a:lnTo>
                    <a:pt x="54022" y="18635"/>
                  </a:lnTo>
                  <a:lnTo>
                    <a:pt x="54376" y="19154"/>
                  </a:lnTo>
                  <a:lnTo>
                    <a:pt x="54718" y="19697"/>
                  </a:lnTo>
                  <a:lnTo>
                    <a:pt x="55046" y="20241"/>
                  </a:lnTo>
                  <a:lnTo>
                    <a:pt x="55362" y="20797"/>
                  </a:lnTo>
                  <a:lnTo>
                    <a:pt x="55666" y="21366"/>
                  </a:lnTo>
                  <a:lnTo>
                    <a:pt x="55957" y="21948"/>
                  </a:lnTo>
                  <a:lnTo>
                    <a:pt x="56222" y="22529"/>
                  </a:lnTo>
                  <a:lnTo>
                    <a:pt x="56488" y="23136"/>
                  </a:lnTo>
                  <a:lnTo>
                    <a:pt x="56740" y="23743"/>
                  </a:lnTo>
                  <a:lnTo>
                    <a:pt x="56968" y="24350"/>
                  </a:lnTo>
                  <a:lnTo>
                    <a:pt x="57183" y="24969"/>
                  </a:lnTo>
                  <a:lnTo>
                    <a:pt x="57385" y="25589"/>
                  </a:lnTo>
                  <a:lnTo>
                    <a:pt x="57575" y="26208"/>
                  </a:lnTo>
                  <a:lnTo>
                    <a:pt x="57739" y="26828"/>
                  </a:lnTo>
                  <a:lnTo>
                    <a:pt x="57891" y="27447"/>
                  </a:lnTo>
                  <a:lnTo>
                    <a:pt x="58017" y="28079"/>
                  </a:lnTo>
                  <a:lnTo>
                    <a:pt x="58131" y="28699"/>
                  </a:lnTo>
                  <a:lnTo>
                    <a:pt x="58232" y="29318"/>
                  </a:lnTo>
                  <a:lnTo>
                    <a:pt x="58321" y="29951"/>
                  </a:lnTo>
                  <a:lnTo>
                    <a:pt x="58397" y="30570"/>
                  </a:lnTo>
                  <a:lnTo>
                    <a:pt x="58447" y="31202"/>
                  </a:lnTo>
                  <a:lnTo>
                    <a:pt x="58485" y="31822"/>
                  </a:lnTo>
                  <a:lnTo>
                    <a:pt x="58510" y="32441"/>
                  </a:lnTo>
                  <a:lnTo>
                    <a:pt x="58510" y="33061"/>
                  </a:lnTo>
                  <a:lnTo>
                    <a:pt x="58510" y="33680"/>
                  </a:lnTo>
                  <a:lnTo>
                    <a:pt x="58485" y="34300"/>
                  </a:lnTo>
                  <a:lnTo>
                    <a:pt x="58447" y="34919"/>
                  </a:lnTo>
                  <a:lnTo>
                    <a:pt x="58397" y="35539"/>
                  </a:lnTo>
                  <a:lnTo>
                    <a:pt x="58321" y="36145"/>
                  </a:lnTo>
                  <a:lnTo>
                    <a:pt x="58245" y="36752"/>
                  </a:lnTo>
                  <a:lnTo>
                    <a:pt x="58144" y="37359"/>
                  </a:lnTo>
                  <a:lnTo>
                    <a:pt x="58030" y="37966"/>
                  </a:lnTo>
                  <a:lnTo>
                    <a:pt x="57903" y="38560"/>
                  </a:lnTo>
                  <a:lnTo>
                    <a:pt x="57764" y="39154"/>
                  </a:lnTo>
                  <a:lnTo>
                    <a:pt x="57613" y="39748"/>
                  </a:lnTo>
                  <a:lnTo>
                    <a:pt x="57448" y="40343"/>
                  </a:lnTo>
                  <a:lnTo>
                    <a:pt x="57259" y="40924"/>
                  </a:lnTo>
                  <a:lnTo>
                    <a:pt x="57069" y="41506"/>
                  </a:lnTo>
                  <a:lnTo>
                    <a:pt x="56854" y="42075"/>
                  </a:lnTo>
                  <a:lnTo>
                    <a:pt x="56639" y="42644"/>
                  </a:lnTo>
                  <a:lnTo>
                    <a:pt x="56399" y="43200"/>
                  </a:lnTo>
                  <a:lnTo>
                    <a:pt x="56146" y="43756"/>
                  </a:lnTo>
                  <a:lnTo>
                    <a:pt x="55881" y="44312"/>
                  </a:lnTo>
                  <a:lnTo>
                    <a:pt x="55603" y="44856"/>
                  </a:lnTo>
                  <a:lnTo>
                    <a:pt x="55324" y="45400"/>
                  </a:lnTo>
                  <a:lnTo>
                    <a:pt x="55021" y="45931"/>
                  </a:lnTo>
                  <a:lnTo>
                    <a:pt x="54705" y="46449"/>
                  </a:lnTo>
                  <a:lnTo>
                    <a:pt x="54376" y="46967"/>
                  </a:lnTo>
                  <a:lnTo>
                    <a:pt x="54035" y="47473"/>
                  </a:lnTo>
                  <a:lnTo>
                    <a:pt x="53681" y="47979"/>
                  </a:lnTo>
                  <a:lnTo>
                    <a:pt x="53314" y="48472"/>
                  </a:lnTo>
                  <a:lnTo>
                    <a:pt x="52935" y="48952"/>
                  </a:lnTo>
                  <a:lnTo>
                    <a:pt x="52543" y="49433"/>
                  </a:lnTo>
                  <a:lnTo>
                    <a:pt x="52151" y="49900"/>
                  </a:lnTo>
                  <a:lnTo>
                    <a:pt x="51734" y="50356"/>
                  </a:lnTo>
                  <a:lnTo>
                    <a:pt x="51304" y="50798"/>
                  </a:lnTo>
                  <a:lnTo>
                    <a:pt x="50874" y="51241"/>
                  </a:lnTo>
                  <a:lnTo>
                    <a:pt x="50419" y="51670"/>
                  </a:lnTo>
                  <a:lnTo>
                    <a:pt x="49964" y="52088"/>
                  </a:lnTo>
                  <a:lnTo>
                    <a:pt x="49496" y="52492"/>
                  </a:lnTo>
                  <a:lnTo>
                    <a:pt x="49016" y="52897"/>
                  </a:lnTo>
                  <a:lnTo>
                    <a:pt x="48523" y="53276"/>
                  </a:lnTo>
                  <a:lnTo>
                    <a:pt x="48017" y="53655"/>
                  </a:lnTo>
                  <a:lnTo>
                    <a:pt x="47499" y="54022"/>
                  </a:lnTo>
                  <a:lnTo>
                    <a:pt x="46968" y="54376"/>
                  </a:lnTo>
                  <a:lnTo>
                    <a:pt x="46437" y="54705"/>
                  </a:lnTo>
                  <a:lnTo>
                    <a:pt x="45893" y="55033"/>
                  </a:lnTo>
                  <a:lnTo>
                    <a:pt x="45337" y="55349"/>
                  </a:lnTo>
                  <a:lnTo>
                    <a:pt x="44768" y="55653"/>
                  </a:lnTo>
                  <a:lnTo>
                    <a:pt x="44186" y="55944"/>
                  </a:lnTo>
                  <a:lnTo>
                    <a:pt x="43605" y="56222"/>
                  </a:lnTo>
                  <a:lnTo>
                    <a:pt x="42998" y="56487"/>
                  </a:lnTo>
                  <a:lnTo>
                    <a:pt x="42391" y="56727"/>
                  </a:lnTo>
                  <a:lnTo>
                    <a:pt x="41784" y="56968"/>
                  </a:lnTo>
                  <a:lnTo>
                    <a:pt x="41165" y="57183"/>
                  </a:lnTo>
                  <a:lnTo>
                    <a:pt x="40545" y="57385"/>
                  </a:lnTo>
                  <a:lnTo>
                    <a:pt x="39926" y="57562"/>
                  </a:lnTo>
                  <a:lnTo>
                    <a:pt x="39306" y="57726"/>
                  </a:lnTo>
                  <a:lnTo>
                    <a:pt x="38687" y="57878"/>
                  </a:lnTo>
                  <a:lnTo>
                    <a:pt x="38055" y="58017"/>
                  </a:lnTo>
                  <a:lnTo>
                    <a:pt x="37435" y="58131"/>
                  </a:lnTo>
                  <a:lnTo>
                    <a:pt x="36803" y="58232"/>
                  </a:lnTo>
                  <a:lnTo>
                    <a:pt x="36184" y="58320"/>
                  </a:lnTo>
                  <a:lnTo>
                    <a:pt x="35564" y="58384"/>
                  </a:lnTo>
                  <a:lnTo>
                    <a:pt x="34932" y="58434"/>
                  </a:lnTo>
                  <a:lnTo>
                    <a:pt x="34313" y="58472"/>
                  </a:lnTo>
                  <a:lnTo>
                    <a:pt x="33693" y="58497"/>
                  </a:lnTo>
                  <a:lnTo>
                    <a:pt x="33074" y="58510"/>
                  </a:lnTo>
                  <a:lnTo>
                    <a:pt x="32441" y="58497"/>
                  </a:lnTo>
                  <a:lnTo>
                    <a:pt x="31835" y="58472"/>
                  </a:lnTo>
                  <a:lnTo>
                    <a:pt x="31215" y="58434"/>
                  </a:lnTo>
                  <a:lnTo>
                    <a:pt x="30596" y="58384"/>
                  </a:lnTo>
                  <a:lnTo>
                    <a:pt x="29989" y="58320"/>
                  </a:lnTo>
                  <a:lnTo>
                    <a:pt x="29382" y="58232"/>
                  </a:lnTo>
                  <a:lnTo>
                    <a:pt x="28775" y="58143"/>
                  </a:lnTo>
                  <a:lnTo>
                    <a:pt x="28168" y="58030"/>
                  </a:lnTo>
                  <a:lnTo>
                    <a:pt x="27561" y="57903"/>
                  </a:lnTo>
                  <a:lnTo>
                    <a:pt x="26967" y="57764"/>
                  </a:lnTo>
                  <a:lnTo>
                    <a:pt x="26386" y="57612"/>
                  </a:lnTo>
                  <a:lnTo>
                    <a:pt x="25792" y="57435"/>
                  </a:lnTo>
                  <a:lnTo>
                    <a:pt x="25210" y="57258"/>
                  </a:lnTo>
                  <a:lnTo>
                    <a:pt x="24628" y="57056"/>
                  </a:lnTo>
                  <a:lnTo>
                    <a:pt x="24060" y="56854"/>
                  </a:lnTo>
                  <a:lnTo>
                    <a:pt x="23491" y="56626"/>
                  </a:lnTo>
                  <a:lnTo>
                    <a:pt x="22922" y="56386"/>
                  </a:lnTo>
                  <a:lnTo>
                    <a:pt x="22365" y="56146"/>
                  </a:lnTo>
                  <a:lnTo>
                    <a:pt x="21822" y="55880"/>
                  </a:lnTo>
                  <a:lnTo>
                    <a:pt x="21278" y="55602"/>
                  </a:lnTo>
                  <a:lnTo>
                    <a:pt x="20735" y="55311"/>
                  </a:lnTo>
                  <a:lnTo>
                    <a:pt x="20204" y="55008"/>
                  </a:lnTo>
                  <a:lnTo>
                    <a:pt x="19685" y="54692"/>
                  </a:lnTo>
                  <a:lnTo>
                    <a:pt x="19167" y="54363"/>
                  </a:lnTo>
                  <a:lnTo>
                    <a:pt x="18661" y="54022"/>
                  </a:lnTo>
                  <a:lnTo>
                    <a:pt x="18155" y="53681"/>
                  </a:lnTo>
                  <a:lnTo>
                    <a:pt x="17662" y="53314"/>
                  </a:lnTo>
                  <a:lnTo>
                    <a:pt x="17182" y="52935"/>
                  </a:lnTo>
                  <a:lnTo>
                    <a:pt x="16702" y="52543"/>
                  </a:lnTo>
                  <a:lnTo>
                    <a:pt x="16234" y="52138"/>
                  </a:lnTo>
                  <a:lnTo>
                    <a:pt x="15779" y="51734"/>
                  </a:lnTo>
                  <a:lnTo>
                    <a:pt x="15324" y="51304"/>
                  </a:lnTo>
                  <a:lnTo>
                    <a:pt x="14894" y="50861"/>
                  </a:lnTo>
                  <a:lnTo>
                    <a:pt x="14464" y="50419"/>
                  </a:lnTo>
                  <a:lnTo>
                    <a:pt x="14047" y="49964"/>
                  </a:lnTo>
                  <a:lnTo>
                    <a:pt x="13629" y="49483"/>
                  </a:lnTo>
                  <a:lnTo>
                    <a:pt x="13238" y="49003"/>
                  </a:lnTo>
                  <a:lnTo>
                    <a:pt x="12846" y="48510"/>
                  </a:lnTo>
                  <a:lnTo>
                    <a:pt x="12479" y="48004"/>
                  </a:lnTo>
                  <a:lnTo>
                    <a:pt x="12112" y="47498"/>
                  </a:lnTo>
                  <a:lnTo>
                    <a:pt x="11758" y="46967"/>
                  </a:lnTo>
                  <a:lnTo>
                    <a:pt x="11417" y="46436"/>
                  </a:lnTo>
                  <a:lnTo>
                    <a:pt x="11088" y="45880"/>
                  </a:lnTo>
                  <a:lnTo>
                    <a:pt x="10785" y="45324"/>
                  </a:lnTo>
                  <a:lnTo>
                    <a:pt x="10481" y="44755"/>
                  </a:lnTo>
                  <a:lnTo>
                    <a:pt x="10191" y="44186"/>
                  </a:lnTo>
                  <a:lnTo>
                    <a:pt x="9913" y="43592"/>
                  </a:lnTo>
                  <a:lnTo>
                    <a:pt x="9647" y="42998"/>
                  </a:lnTo>
                  <a:lnTo>
                    <a:pt x="9407" y="42391"/>
                  </a:lnTo>
                  <a:lnTo>
                    <a:pt x="9167" y="41771"/>
                  </a:lnTo>
                  <a:lnTo>
                    <a:pt x="8952" y="41152"/>
                  </a:lnTo>
                  <a:lnTo>
                    <a:pt x="8749" y="40532"/>
                  </a:lnTo>
                  <a:lnTo>
                    <a:pt x="8572" y="39913"/>
                  </a:lnTo>
                  <a:lnTo>
                    <a:pt x="8408" y="39293"/>
                  </a:lnTo>
                  <a:lnTo>
                    <a:pt x="8256" y="38674"/>
                  </a:lnTo>
                  <a:lnTo>
                    <a:pt x="8117" y="38054"/>
                  </a:lnTo>
                  <a:lnTo>
                    <a:pt x="8004" y="37422"/>
                  </a:lnTo>
                  <a:lnTo>
                    <a:pt x="7902" y="36803"/>
                  </a:lnTo>
                  <a:lnTo>
                    <a:pt x="7814" y="36183"/>
                  </a:lnTo>
                  <a:lnTo>
                    <a:pt x="7751" y="35551"/>
                  </a:lnTo>
                  <a:lnTo>
                    <a:pt x="7688" y="34932"/>
                  </a:lnTo>
                  <a:lnTo>
                    <a:pt x="7650" y="34300"/>
                  </a:lnTo>
                  <a:lnTo>
                    <a:pt x="7637" y="33680"/>
                  </a:lnTo>
                  <a:lnTo>
                    <a:pt x="7624" y="33061"/>
                  </a:lnTo>
                  <a:lnTo>
                    <a:pt x="7637" y="32441"/>
                  </a:lnTo>
                  <a:lnTo>
                    <a:pt x="7650" y="31822"/>
                  </a:lnTo>
                  <a:lnTo>
                    <a:pt x="7688" y="31202"/>
                  </a:lnTo>
                  <a:lnTo>
                    <a:pt x="7751" y="30595"/>
                  </a:lnTo>
                  <a:lnTo>
                    <a:pt x="7814" y="29976"/>
                  </a:lnTo>
                  <a:lnTo>
                    <a:pt x="7890" y="29369"/>
                  </a:lnTo>
                  <a:lnTo>
                    <a:pt x="7991" y="28762"/>
                  </a:lnTo>
                  <a:lnTo>
                    <a:pt x="8105" y="28155"/>
                  </a:lnTo>
                  <a:lnTo>
                    <a:pt x="8231" y="27561"/>
                  </a:lnTo>
                  <a:lnTo>
                    <a:pt x="8370" y="26967"/>
                  </a:lnTo>
                  <a:lnTo>
                    <a:pt x="8522" y="26373"/>
                  </a:lnTo>
                  <a:lnTo>
                    <a:pt x="8699" y="25791"/>
                  </a:lnTo>
                  <a:lnTo>
                    <a:pt x="8876" y="25197"/>
                  </a:lnTo>
                  <a:lnTo>
                    <a:pt x="9066" y="24628"/>
                  </a:lnTo>
                  <a:lnTo>
                    <a:pt x="9280" y="24046"/>
                  </a:lnTo>
                  <a:lnTo>
                    <a:pt x="9508" y="23478"/>
                  </a:lnTo>
                  <a:lnTo>
                    <a:pt x="9736" y="22921"/>
                  </a:lnTo>
                  <a:lnTo>
                    <a:pt x="9988" y="22365"/>
                  </a:lnTo>
                  <a:lnTo>
                    <a:pt x="10254" y="21809"/>
                  </a:lnTo>
                  <a:lnTo>
                    <a:pt x="10532" y="21265"/>
                  </a:lnTo>
                  <a:lnTo>
                    <a:pt x="10823" y="20734"/>
                  </a:lnTo>
                  <a:lnTo>
                    <a:pt x="11126" y="20203"/>
                  </a:lnTo>
                  <a:lnTo>
                    <a:pt x="11442" y="19672"/>
                  </a:lnTo>
                  <a:lnTo>
                    <a:pt x="11758" y="19154"/>
                  </a:lnTo>
                  <a:lnTo>
                    <a:pt x="12100" y="18648"/>
                  </a:lnTo>
                  <a:lnTo>
                    <a:pt x="12454" y="18142"/>
                  </a:lnTo>
                  <a:lnTo>
                    <a:pt x="12820" y="17649"/>
                  </a:lnTo>
                  <a:lnTo>
                    <a:pt x="13200" y="17169"/>
                  </a:lnTo>
                  <a:lnTo>
                    <a:pt x="13592" y="16701"/>
                  </a:lnTo>
                  <a:lnTo>
                    <a:pt x="13996" y="16233"/>
                  </a:lnTo>
                  <a:lnTo>
                    <a:pt x="14401" y="15766"/>
                  </a:lnTo>
                  <a:lnTo>
                    <a:pt x="14831" y="15323"/>
                  </a:lnTo>
                  <a:lnTo>
                    <a:pt x="15260" y="14881"/>
                  </a:lnTo>
                  <a:lnTo>
                    <a:pt x="15715" y="14451"/>
                  </a:lnTo>
                  <a:lnTo>
                    <a:pt x="16171" y="14034"/>
                  </a:lnTo>
                  <a:lnTo>
                    <a:pt x="16638" y="13629"/>
                  </a:lnTo>
                  <a:lnTo>
                    <a:pt x="17131" y="13237"/>
                  </a:lnTo>
                  <a:lnTo>
                    <a:pt x="17625" y="12845"/>
                  </a:lnTo>
                  <a:lnTo>
                    <a:pt x="18130" y="12466"/>
                  </a:lnTo>
                  <a:lnTo>
                    <a:pt x="18636" y="12112"/>
                  </a:lnTo>
                  <a:lnTo>
                    <a:pt x="19167" y="11758"/>
                  </a:lnTo>
                  <a:lnTo>
                    <a:pt x="19698" y="11417"/>
                  </a:lnTo>
                  <a:lnTo>
                    <a:pt x="20254" y="11088"/>
                  </a:lnTo>
                  <a:lnTo>
                    <a:pt x="20810" y="10772"/>
                  </a:lnTo>
                  <a:lnTo>
                    <a:pt x="21379" y="10468"/>
                  </a:lnTo>
                  <a:lnTo>
                    <a:pt x="21948" y="10178"/>
                  </a:lnTo>
                  <a:lnTo>
                    <a:pt x="22542" y="9899"/>
                  </a:lnTo>
                  <a:lnTo>
                    <a:pt x="23137" y="9647"/>
                  </a:lnTo>
                  <a:lnTo>
                    <a:pt x="23743" y="9394"/>
                  </a:lnTo>
                  <a:lnTo>
                    <a:pt x="24363" y="9166"/>
                  </a:lnTo>
                  <a:lnTo>
                    <a:pt x="24970" y="8951"/>
                  </a:lnTo>
                  <a:lnTo>
                    <a:pt x="25589" y="8749"/>
                  </a:lnTo>
                  <a:lnTo>
                    <a:pt x="26209" y="8559"/>
                  </a:lnTo>
                  <a:lnTo>
                    <a:pt x="26841" y="8395"/>
                  </a:lnTo>
                  <a:lnTo>
                    <a:pt x="27460" y="8243"/>
                  </a:lnTo>
                  <a:lnTo>
                    <a:pt x="28080" y="8117"/>
                  </a:lnTo>
                  <a:lnTo>
                    <a:pt x="28699" y="7990"/>
                  </a:lnTo>
                  <a:lnTo>
                    <a:pt x="29331" y="7889"/>
                  </a:lnTo>
                  <a:lnTo>
                    <a:pt x="29951" y="7813"/>
                  </a:lnTo>
                  <a:lnTo>
                    <a:pt x="30583" y="7738"/>
                  </a:lnTo>
                  <a:lnTo>
                    <a:pt x="31203" y="7687"/>
                  </a:lnTo>
                  <a:lnTo>
                    <a:pt x="31822" y="7649"/>
                  </a:lnTo>
                  <a:lnTo>
                    <a:pt x="32454" y="7624"/>
                  </a:lnTo>
                  <a:lnTo>
                    <a:pt x="33074" y="7611"/>
                  </a:lnTo>
                  <a:close/>
                  <a:moveTo>
                    <a:pt x="32265" y="0"/>
                  </a:moveTo>
                  <a:lnTo>
                    <a:pt x="31455" y="38"/>
                  </a:lnTo>
                  <a:lnTo>
                    <a:pt x="30646" y="89"/>
                  </a:lnTo>
                  <a:lnTo>
                    <a:pt x="29837" y="152"/>
                  </a:lnTo>
                  <a:lnTo>
                    <a:pt x="29015" y="241"/>
                  </a:lnTo>
                  <a:lnTo>
                    <a:pt x="28206" y="354"/>
                  </a:lnTo>
                  <a:lnTo>
                    <a:pt x="27397" y="493"/>
                  </a:lnTo>
                  <a:lnTo>
                    <a:pt x="26588" y="645"/>
                  </a:lnTo>
                  <a:lnTo>
                    <a:pt x="25779" y="809"/>
                  </a:lnTo>
                  <a:lnTo>
                    <a:pt x="24970" y="1012"/>
                  </a:lnTo>
                  <a:lnTo>
                    <a:pt x="24161" y="1227"/>
                  </a:lnTo>
                  <a:lnTo>
                    <a:pt x="23352" y="1467"/>
                  </a:lnTo>
                  <a:lnTo>
                    <a:pt x="22555" y="1720"/>
                  </a:lnTo>
                  <a:lnTo>
                    <a:pt x="21746" y="1998"/>
                  </a:lnTo>
                  <a:lnTo>
                    <a:pt x="20949" y="2301"/>
                  </a:lnTo>
                  <a:lnTo>
                    <a:pt x="20166" y="2630"/>
                  </a:lnTo>
                  <a:lnTo>
                    <a:pt x="19382" y="2971"/>
                  </a:lnTo>
                  <a:lnTo>
                    <a:pt x="18623" y="3325"/>
                  </a:lnTo>
                  <a:lnTo>
                    <a:pt x="17865" y="3705"/>
                  </a:lnTo>
                  <a:lnTo>
                    <a:pt x="17131" y="4097"/>
                  </a:lnTo>
                  <a:lnTo>
                    <a:pt x="16411" y="4501"/>
                  </a:lnTo>
                  <a:lnTo>
                    <a:pt x="15703" y="4931"/>
                  </a:lnTo>
                  <a:lnTo>
                    <a:pt x="14995" y="5373"/>
                  </a:lnTo>
                  <a:lnTo>
                    <a:pt x="14312" y="5829"/>
                  </a:lnTo>
                  <a:lnTo>
                    <a:pt x="13642" y="6296"/>
                  </a:lnTo>
                  <a:lnTo>
                    <a:pt x="12997" y="6789"/>
                  </a:lnTo>
                  <a:lnTo>
                    <a:pt x="12353" y="7295"/>
                  </a:lnTo>
                  <a:lnTo>
                    <a:pt x="11720" y="7801"/>
                  </a:lnTo>
                  <a:lnTo>
                    <a:pt x="11114" y="8332"/>
                  </a:lnTo>
                  <a:lnTo>
                    <a:pt x="10519" y="8875"/>
                  </a:lnTo>
                  <a:lnTo>
                    <a:pt x="9938" y="9432"/>
                  </a:lnTo>
                  <a:lnTo>
                    <a:pt x="9369" y="10013"/>
                  </a:lnTo>
                  <a:lnTo>
                    <a:pt x="8813" y="10595"/>
                  </a:lnTo>
                  <a:lnTo>
                    <a:pt x="8282" y="11189"/>
                  </a:lnTo>
                  <a:lnTo>
                    <a:pt x="7751" y="11796"/>
                  </a:lnTo>
                  <a:lnTo>
                    <a:pt x="7245" y="12415"/>
                  </a:lnTo>
                  <a:lnTo>
                    <a:pt x="6752" y="13035"/>
                  </a:lnTo>
                  <a:lnTo>
                    <a:pt x="6284" y="13680"/>
                  </a:lnTo>
                  <a:lnTo>
                    <a:pt x="5829" y="14337"/>
                  </a:lnTo>
                  <a:lnTo>
                    <a:pt x="5387" y="14994"/>
                  </a:lnTo>
                  <a:lnTo>
                    <a:pt x="4957" y="15664"/>
                  </a:lnTo>
                  <a:lnTo>
                    <a:pt x="4552" y="16347"/>
                  </a:lnTo>
                  <a:lnTo>
                    <a:pt x="4160" y="17030"/>
                  </a:lnTo>
                  <a:lnTo>
                    <a:pt x="3781" y="17738"/>
                  </a:lnTo>
                  <a:lnTo>
                    <a:pt x="3414" y="18446"/>
                  </a:lnTo>
                  <a:lnTo>
                    <a:pt x="3073" y="19154"/>
                  </a:lnTo>
                  <a:lnTo>
                    <a:pt x="2757" y="19887"/>
                  </a:lnTo>
                  <a:lnTo>
                    <a:pt x="2441" y="20608"/>
                  </a:lnTo>
                  <a:lnTo>
                    <a:pt x="2150" y="21354"/>
                  </a:lnTo>
                  <a:lnTo>
                    <a:pt x="1885" y="22100"/>
                  </a:lnTo>
                  <a:lnTo>
                    <a:pt x="1632" y="22845"/>
                  </a:lnTo>
                  <a:lnTo>
                    <a:pt x="1392" y="23604"/>
                  </a:lnTo>
                  <a:lnTo>
                    <a:pt x="1177" y="24375"/>
                  </a:lnTo>
                  <a:lnTo>
                    <a:pt x="974" y="25134"/>
                  </a:lnTo>
                  <a:lnTo>
                    <a:pt x="785" y="25918"/>
                  </a:lnTo>
                  <a:lnTo>
                    <a:pt x="620" y="26689"/>
                  </a:lnTo>
                  <a:lnTo>
                    <a:pt x="481" y="27473"/>
                  </a:lnTo>
                  <a:lnTo>
                    <a:pt x="355" y="28269"/>
                  </a:lnTo>
                  <a:lnTo>
                    <a:pt x="254" y="29053"/>
                  </a:lnTo>
                  <a:lnTo>
                    <a:pt x="165" y="29849"/>
                  </a:lnTo>
                  <a:lnTo>
                    <a:pt x="89" y="30646"/>
                  </a:lnTo>
                  <a:lnTo>
                    <a:pt x="39" y="31455"/>
                  </a:lnTo>
                  <a:lnTo>
                    <a:pt x="14" y="32251"/>
                  </a:lnTo>
                  <a:lnTo>
                    <a:pt x="1" y="33061"/>
                  </a:lnTo>
                  <a:lnTo>
                    <a:pt x="14" y="33870"/>
                  </a:lnTo>
                  <a:lnTo>
                    <a:pt x="39" y="34679"/>
                  </a:lnTo>
                  <a:lnTo>
                    <a:pt x="89" y="35488"/>
                  </a:lnTo>
                  <a:lnTo>
                    <a:pt x="165" y="36297"/>
                  </a:lnTo>
                  <a:lnTo>
                    <a:pt x="254" y="37106"/>
                  </a:lnTo>
                  <a:lnTo>
                    <a:pt x="368" y="37928"/>
                  </a:lnTo>
                  <a:lnTo>
                    <a:pt x="494" y="38737"/>
                  </a:lnTo>
                  <a:lnTo>
                    <a:pt x="646" y="39546"/>
                  </a:lnTo>
                  <a:lnTo>
                    <a:pt x="823" y="40355"/>
                  </a:lnTo>
                  <a:lnTo>
                    <a:pt x="1012" y="41164"/>
                  </a:lnTo>
                  <a:lnTo>
                    <a:pt x="1227" y="41974"/>
                  </a:lnTo>
                  <a:lnTo>
                    <a:pt x="1467" y="42783"/>
                  </a:lnTo>
                  <a:lnTo>
                    <a:pt x="1733" y="43579"/>
                  </a:lnTo>
                  <a:lnTo>
                    <a:pt x="2011" y="44376"/>
                  </a:lnTo>
                  <a:lnTo>
                    <a:pt x="2314" y="45185"/>
                  </a:lnTo>
                  <a:lnTo>
                    <a:pt x="2631" y="45969"/>
                  </a:lnTo>
                  <a:lnTo>
                    <a:pt x="2972" y="46752"/>
                  </a:lnTo>
                  <a:lnTo>
                    <a:pt x="3338" y="47511"/>
                  </a:lnTo>
                  <a:lnTo>
                    <a:pt x="3705" y="48257"/>
                  </a:lnTo>
                  <a:lnTo>
                    <a:pt x="4097" y="49003"/>
                  </a:lnTo>
                  <a:lnTo>
                    <a:pt x="4514" y="49723"/>
                  </a:lnTo>
                  <a:lnTo>
                    <a:pt x="4931" y="50431"/>
                  </a:lnTo>
                  <a:lnTo>
                    <a:pt x="5374" y="51127"/>
                  </a:lnTo>
                  <a:lnTo>
                    <a:pt x="5842" y="51809"/>
                  </a:lnTo>
                  <a:lnTo>
                    <a:pt x="6309" y="52480"/>
                  </a:lnTo>
                  <a:lnTo>
                    <a:pt x="6790" y="53137"/>
                  </a:lnTo>
                  <a:lnTo>
                    <a:pt x="7296" y="53782"/>
                  </a:lnTo>
                  <a:lnTo>
                    <a:pt x="7814" y="54414"/>
                  </a:lnTo>
                  <a:lnTo>
                    <a:pt x="8345" y="55021"/>
                  </a:lnTo>
                  <a:lnTo>
                    <a:pt x="8889" y="55615"/>
                  </a:lnTo>
                  <a:lnTo>
                    <a:pt x="9445" y="56196"/>
                  </a:lnTo>
                  <a:lnTo>
                    <a:pt x="10014" y="56765"/>
                  </a:lnTo>
                  <a:lnTo>
                    <a:pt x="10595" y="57322"/>
                  </a:lnTo>
                  <a:lnTo>
                    <a:pt x="11189" y="57853"/>
                  </a:lnTo>
                  <a:lnTo>
                    <a:pt x="11796" y="58384"/>
                  </a:lnTo>
                  <a:lnTo>
                    <a:pt x="12416" y="58889"/>
                  </a:lnTo>
                  <a:lnTo>
                    <a:pt x="13048" y="59370"/>
                  </a:lnTo>
                  <a:lnTo>
                    <a:pt x="13693" y="59850"/>
                  </a:lnTo>
                  <a:lnTo>
                    <a:pt x="14337" y="60305"/>
                  </a:lnTo>
                  <a:lnTo>
                    <a:pt x="14995" y="60748"/>
                  </a:lnTo>
                  <a:lnTo>
                    <a:pt x="15678" y="61178"/>
                  </a:lnTo>
                  <a:lnTo>
                    <a:pt x="16348" y="61582"/>
                  </a:lnTo>
                  <a:lnTo>
                    <a:pt x="17043" y="61974"/>
                  </a:lnTo>
                  <a:lnTo>
                    <a:pt x="17738" y="62353"/>
                  </a:lnTo>
                  <a:lnTo>
                    <a:pt x="18446" y="62707"/>
                  </a:lnTo>
                  <a:lnTo>
                    <a:pt x="19167" y="63049"/>
                  </a:lnTo>
                  <a:lnTo>
                    <a:pt x="19888" y="63377"/>
                  </a:lnTo>
                  <a:lnTo>
                    <a:pt x="20621" y="63681"/>
                  </a:lnTo>
                  <a:lnTo>
                    <a:pt x="21354" y="63972"/>
                  </a:lnTo>
                  <a:lnTo>
                    <a:pt x="22100" y="64250"/>
                  </a:lnTo>
                  <a:lnTo>
                    <a:pt x="22858" y="64503"/>
                  </a:lnTo>
                  <a:lnTo>
                    <a:pt x="23617" y="64743"/>
                  </a:lnTo>
                  <a:lnTo>
                    <a:pt x="24376" y="64958"/>
                  </a:lnTo>
                  <a:lnTo>
                    <a:pt x="25147" y="65160"/>
                  </a:lnTo>
                  <a:lnTo>
                    <a:pt x="25918" y="65337"/>
                  </a:lnTo>
                  <a:lnTo>
                    <a:pt x="26702" y="65501"/>
                  </a:lnTo>
                  <a:lnTo>
                    <a:pt x="27486" y="65653"/>
                  </a:lnTo>
                  <a:lnTo>
                    <a:pt x="28269" y="65779"/>
                  </a:lnTo>
                  <a:lnTo>
                    <a:pt x="29066" y="65881"/>
                  </a:lnTo>
                  <a:lnTo>
                    <a:pt x="29862" y="65969"/>
                  </a:lnTo>
                  <a:lnTo>
                    <a:pt x="30659" y="66045"/>
                  </a:lnTo>
                  <a:lnTo>
                    <a:pt x="31455" y="66096"/>
                  </a:lnTo>
                  <a:lnTo>
                    <a:pt x="32265" y="66121"/>
                  </a:lnTo>
                  <a:lnTo>
                    <a:pt x="33074" y="66133"/>
                  </a:lnTo>
                  <a:lnTo>
                    <a:pt x="33870" y="66121"/>
                  </a:lnTo>
                  <a:lnTo>
                    <a:pt x="34679" y="66096"/>
                  </a:lnTo>
                  <a:lnTo>
                    <a:pt x="35501" y="66045"/>
                  </a:lnTo>
                  <a:lnTo>
                    <a:pt x="36310" y="65969"/>
                  </a:lnTo>
                  <a:lnTo>
                    <a:pt x="37119" y="65881"/>
                  </a:lnTo>
                  <a:lnTo>
                    <a:pt x="37928" y="65767"/>
                  </a:lnTo>
                  <a:lnTo>
                    <a:pt x="38737" y="65640"/>
                  </a:lnTo>
                  <a:lnTo>
                    <a:pt x="39547" y="65489"/>
                  </a:lnTo>
                  <a:lnTo>
                    <a:pt x="40368" y="65312"/>
                  </a:lnTo>
                  <a:lnTo>
                    <a:pt x="41177" y="65122"/>
                  </a:lnTo>
                  <a:lnTo>
                    <a:pt x="41974" y="64894"/>
                  </a:lnTo>
                  <a:lnTo>
                    <a:pt x="42783" y="64667"/>
                  </a:lnTo>
                  <a:lnTo>
                    <a:pt x="43592" y="64401"/>
                  </a:lnTo>
                  <a:lnTo>
                    <a:pt x="44389" y="64123"/>
                  </a:lnTo>
                  <a:lnTo>
                    <a:pt x="45185" y="63820"/>
                  </a:lnTo>
                  <a:lnTo>
                    <a:pt x="45982" y="63504"/>
                  </a:lnTo>
                  <a:lnTo>
                    <a:pt x="46753" y="63162"/>
                  </a:lnTo>
                  <a:lnTo>
                    <a:pt x="47511" y="62796"/>
                  </a:lnTo>
                  <a:lnTo>
                    <a:pt x="48270" y="62429"/>
                  </a:lnTo>
                  <a:lnTo>
                    <a:pt x="49003" y="62025"/>
                  </a:lnTo>
                  <a:lnTo>
                    <a:pt x="49736" y="61620"/>
                  </a:lnTo>
                  <a:lnTo>
                    <a:pt x="50444" y="61190"/>
                  </a:lnTo>
                  <a:lnTo>
                    <a:pt x="51140" y="60748"/>
                  </a:lnTo>
                  <a:lnTo>
                    <a:pt x="51822" y="60293"/>
                  </a:lnTo>
                  <a:lnTo>
                    <a:pt x="52492" y="59825"/>
                  </a:lnTo>
                  <a:lnTo>
                    <a:pt x="53150" y="59332"/>
                  </a:lnTo>
                  <a:lnTo>
                    <a:pt x="53782" y="58839"/>
                  </a:lnTo>
                  <a:lnTo>
                    <a:pt x="54414" y="58320"/>
                  </a:lnTo>
                  <a:lnTo>
                    <a:pt x="55021" y="57789"/>
                  </a:lnTo>
                  <a:lnTo>
                    <a:pt x="55628" y="57246"/>
                  </a:lnTo>
                  <a:lnTo>
                    <a:pt x="56209" y="56689"/>
                  </a:lnTo>
                  <a:lnTo>
                    <a:pt x="56778" y="56121"/>
                  </a:lnTo>
                  <a:lnTo>
                    <a:pt x="57322" y="55539"/>
                  </a:lnTo>
                  <a:lnTo>
                    <a:pt x="57866" y="54945"/>
                  </a:lnTo>
                  <a:lnTo>
                    <a:pt x="58384" y="54338"/>
                  </a:lnTo>
                  <a:lnTo>
                    <a:pt x="58890" y="53718"/>
                  </a:lnTo>
                  <a:lnTo>
                    <a:pt x="59383" y="53086"/>
                  </a:lnTo>
                  <a:lnTo>
                    <a:pt x="59850" y="52442"/>
                  </a:lnTo>
                  <a:lnTo>
                    <a:pt x="60318" y="51797"/>
                  </a:lnTo>
                  <a:lnTo>
                    <a:pt x="60761" y="51127"/>
                  </a:lnTo>
                  <a:lnTo>
                    <a:pt x="61178" y="50457"/>
                  </a:lnTo>
                  <a:lnTo>
                    <a:pt x="61595" y="49774"/>
                  </a:lnTo>
                  <a:lnTo>
                    <a:pt x="61987" y="49091"/>
                  </a:lnTo>
                  <a:lnTo>
                    <a:pt x="62366" y="48396"/>
                  </a:lnTo>
                  <a:lnTo>
                    <a:pt x="62720" y="47688"/>
                  </a:lnTo>
                  <a:lnTo>
                    <a:pt x="63062" y="46967"/>
                  </a:lnTo>
                  <a:lnTo>
                    <a:pt x="63390" y="46247"/>
                  </a:lnTo>
                  <a:lnTo>
                    <a:pt x="63694" y="45513"/>
                  </a:lnTo>
                  <a:lnTo>
                    <a:pt x="63984" y="44780"/>
                  </a:lnTo>
                  <a:lnTo>
                    <a:pt x="64250" y="44034"/>
                  </a:lnTo>
                  <a:lnTo>
                    <a:pt x="64515" y="43276"/>
                  </a:lnTo>
                  <a:lnTo>
                    <a:pt x="64743" y="42517"/>
                  </a:lnTo>
                  <a:lnTo>
                    <a:pt x="64971" y="41759"/>
                  </a:lnTo>
                  <a:lnTo>
                    <a:pt x="65173" y="40987"/>
                  </a:lnTo>
                  <a:lnTo>
                    <a:pt x="65350" y="40216"/>
                  </a:lnTo>
                  <a:lnTo>
                    <a:pt x="65514" y="39432"/>
                  </a:lnTo>
                  <a:lnTo>
                    <a:pt x="65653" y="38649"/>
                  </a:lnTo>
                  <a:lnTo>
                    <a:pt x="65780" y="37865"/>
                  </a:lnTo>
                  <a:lnTo>
                    <a:pt x="65894" y="37068"/>
                  </a:lnTo>
                  <a:lnTo>
                    <a:pt x="65982" y="36272"/>
                  </a:lnTo>
                  <a:lnTo>
                    <a:pt x="66045" y="35475"/>
                  </a:lnTo>
                  <a:lnTo>
                    <a:pt x="66096" y="34679"/>
                  </a:lnTo>
                  <a:lnTo>
                    <a:pt x="66121" y="33870"/>
                  </a:lnTo>
                  <a:lnTo>
                    <a:pt x="66134" y="33061"/>
                  </a:lnTo>
                  <a:lnTo>
                    <a:pt x="66121" y="32251"/>
                  </a:lnTo>
                  <a:lnTo>
                    <a:pt x="66096" y="31442"/>
                  </a:lnTo>
                  <a:lnTo>
                    <a:pt x="66045" y="30633"/>
                  </a:lnTo>
                  <a:lnTo>
                    <a:pt x="65982" y="29824"/>
                  </a:lnTo>
                  <a:lnTo>
                    <a:pt x="65881" y="29015"/>
                  </a:lnTo>
                  <a:lnTo>
                    <a:pt x="65780" y="28206"/>
                  </a:lnTo>
                  <a:lnTo>
                    <a:pt x="65641" y="27397"/>
                  </a:lnTo>
                  <a:lnTo>
                    <a:pt x="65489" y="26575"/>
                  </a:lnTo>
                  <a:lnTo>
                    <a:pt x="65312" y="25766"/>
                  </a:lnTo>
                  <a:lnTo>
                    <a:pt x="65122" y="24957"/>
                  </a:lnTo>
                  <a:lnTo>
                    <a:pt x="64907" y="24148"/>
                  </a:lnTo>
                  <a:lnTo>
                    <a:pt x="64667" y="23351"/>
                  </a:lnTo>
                  <a:lnTo>
                    <a:pt x="64414" y="22542"/>
                  </a:lnTo>
                  <a:lnTo>
                    <a:pt x="64136" y="21746"/>
                  </a:lnTo>
                  <a:lnTo>
                    <a:pt x="63833" y="20949"/>
                  </a:lnTo>
                  <a:lnTo>
                    <a:pt x="63504" y="20153"/>
                  </a:lnTo>
                  <a:lnTo>
                    <a:pt x="63163" y="19381"/>
                  </a:lnTo>
                  <a:lnTo>
                    <a:pt x="62809" y="18610"/>
                  </a:lnTo>
                  <a:lnTo>
                    <a:pt x="62429" y="17864"/>
                  </a:lnTo>
                  <a:lnTo>
                    <a:pt x="62038" y="17131"/>
                  </a:lnTo>
                  <a:lnTo>
                    <a:pt x="61633" y="16398"/>
                  </a:lnTo>
                  <a:lnTo>
                    <a:pt x="61203" y="15690"/>
                  </a:lnTo>
                  <a:lnTo>
                    <a:pt x="60761" y="14994"/>
                  </a:lnTo>
                  <a:lnTo>
                    <a:pt x="60306" y="14312"/>
                  </a:lnTo>
                  <a:lnTo>
                    <a:pt x="59825" y="13642"/>
                  </a:lnTo>
                  <a:lnTo>
                    <a:pt x="59345" y="12984"/>
                  </a:lnTo>
                  <a:lnTo>
                    <a:pt x="58839" y="12339"/>
                  </a:lnTo>
                  <a:lnTo>
                    <a:pt x="58321" y="11720"/>
                  </a:lnTo>
                  <a:lnTo>
                    <a:pt x="57790" y="11101"/>
                  </a:lnTo>
                  <a:lnTo>
                    <a:pt x="57246" y="10506"/>
                  </a:lnTo>
                  <a:lnTo>
                    <a:pt x="56690" y="9925"/>
                  </a:lnTo>
                  <a:lnTo>
                    <a:pt x="56121" y="9356"/>
                  </a:lnTo>
                  <a:lnTo>
                    <a:pt x="55539" y="8800"/>
                  </a:lnTo>
                  <a:lnTo>
                    <a:pt x="54945" y="8269"/>
                  </a:lnTo>
                  <a:lnTo>
                    <a:pt x="54338" y="7750"/>
                  </a:lnTo>
                  <a:lnTo>
                    <a:pt x="53719" y="7245"/>
                  </a:lnTo>
                  <a:lnTo>
                    <a:pt x="53087" y="6751"/>
                  </a:lnTo>
                  <a:lnTo>
                    <a:pt x="52455" y="6271"/>
                  </a:lnTo>
                  <a:lnTo>
                    <a:pt x="51797" y="5816"/>
                  </a:lnTo>
                  <a:lnTo>
                    <a:pt x="51140" y="5373"/>
                  </a:lnTo>
                  <a:lnTo>
                    <a:pt x="50470" y="4956"/>
                  </a:lnTo>
                  <a:lnTo>
                    <a:pt x="49787" y="4539"/>
                  </a:lnTo>
                  <a:lnTo>
                    <a:pt x="49092" y="4147"/>
                  </a:lnTo>
                  <a:lnTo>
                    <a:pt x="48396" y="3768"/>
                  </a:lnTo>
                  <a:lnTo>
                    <a:pt x="47688" y="3414"/>
                  </a:lnTo>
                  <a:lnTo>
                    <a:pt x="46980" y="3073"/>
                  </a:lnTo>
                  <a:lnTo>
                    <a:pt x="46247" y="2744"/>
                  </a:lnTo>
                  <a:lnTo>
                    <a:pt x="45514" y="2440"/>
                  </a:lnTo>
                  <a:lnTo>
                    <a:pt x="44781" y="2150"/>
                  </a:lnTo>
                  <a:lnTo>
                    <a:pt x="44035" y="1871"/>
                  </a:lnTo>
                  <a:lnTo>
                    <a:pt x="43289" y="1619"/>
                  </a:lnTo>
                  <a:lnTo>
                    <a:pt x="42530" y="1378"/>
                  </a:lnTo>
                  <a:lnTo>
                    <a:pt x="41759" y="1163"/>
                  </a:lnTo>
                  <a:lnTo>
                    <a:pt x="40988" y="961"/>
                  </a:lnTo>
                  <a:lnTo>
                    <a:pt x="40217" y="784"/>
                  </a:lnTo>
                  <a:lnTo>
                    <a:pt x="39445" y="620"/>
                  </a:lnTo>
                  <a:lnTo>
                    <a:pt x="38662" y="481"/>
                  </a:lnTo>
                  <a:lnTo>
                    <a:pt x="37865" y="354"/>
                  </a:lnTo>
                  <a:lnTo>
                    <a:pt x="37081" y="241"/>
                  </a:lnTo>
                  <a:lnTo>
                    <a:pt x="36285" y="152"/>
                  </a:lnTo>
                  <a:lnTo>
                    <a:pt x="35488" y="89"/>
                  </a:lnTo>
                  <a:lnTo>
                    <a:pt x="34679" y="38"/>
                  </a:lnTo>
                  <a:lnTo>
                    <a:pt x="338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2933484" y="2337931"/>
              <a:ext cx="282172" cy="528847"/>
            </a:xfrm>
            <a:custGeom>
              <a:avLst/>
              <a:gdLst/>
              <a:ahLst/>
              <a:cxnLst/>
              <a:rect l="l" t="t" r="r" b="b"/>
              <a:pathLst>
                <a:path w="23212" h="43504" extrusionOk="0">
                  <a:moveTo>
                    <a:pt x="11138" y="0"/>
                  </a:moveTo>
                  <a:lnTo>
                    <a:pt x="10721" y="13"/>
                  </a:lnTo>
                  <a:lnTo>
                    <a:pt x="10317" y="38"/>
                  </a:lnTo>
                  <a:lnTo>
                    <a:pt x="9937" y="89"/>
                  </a:lnTo>
                  <a:lnTo>
                    <a:pt x="9596" y="165"/>
                  </a:lnTo>
                  <a:lnTo>
                    <a:pt x="9255" y="241"/>
                  </a:lnTo>
                  <a:lnTo>
                    <a:pt x="8951" y="329"/>
                  </a:lnTo>
                  <a:lnTo>
                    <a:pt x="8660" y="430"/>
                  </a:lnTo>
                  <a:lnTo>
                    <a:pt x="8408" y="544"/>
                  </a:lnTo>
                  <a:lnTo>
                    <a:pt x="8167" y="645"/>
                  </a:lnTo>
                  <a:lnTo>
                    <a:pt x="7952" y="759"/>
                  </a:lnTo>
                  <a:lnTo>
                    <a:pt x="7763" y="860"/>
                  </a:lnTo>
                  <a:lnTo>
                    <a:pt x="7598" y="961"/>
                  </a:lnTo>
                  <a:lnTo>
                    <a:pt x="7346" y="1138"/>
                  </a:lnTo>
                  <a:lnTo>
                    <a:pt x="7181" y="1252"/>
                  </a:lnTo>
                  <a:lnTo>
                    <a:pt x="7131" y="1302"/>
                  </a:lnTo>
                  <a:lnTo>
                    <a:pt x="7055" y="1315"/>
                  </a:lnTo>
                  <a:lnTo>
                    <a:pt x="6865" y="1378"/>
                  </a:lnTo>
                  <a:lnTo>
                    <a:pt x="6713" y="1429"/>
                  </a:lnTo>
                  <a:lnTo>
                    <a:pt x="6549" y="1505"/>
                  </a:lnTo>
                  <a:lnTo>
                    <a:pt x="6359" y="1593"/>
                  </a:lnTo>
                  <a:lnTo>
                    <a:pt x="6144" y="1707"/>
                  </a:lnTo>
                  <a:lnTo>
                    <a:pt x="5904" y="1846"/>
                  </a:lnTo>
                  <a:lnTo>
                    <a:pt x="5664" y="1998"/>
                  </a:lnTo>
                  <a:lnTo>
                    <a:pt x="5399" y="2187"/>
                  </a:lnTo>
                  <a:lnTo>
                    <a:pt x="5120" y="2415"/>
                  </a:lnTo>
                  <a:lnTo>
                    <a:pt x="4830" y="2655"/>
                  </a:lnTo>
                  <a:lnTo>
                    <a:pt x="4539" y="2946"/>
                  </a:lnTo>
                  <a:lnTo>
                    <a:pt x="4248" y="3262"/>
                  </a:lnTo>
                  <a:lnTo>
                    <a:pt x="3945" y="3616"/>
                  </a:lnTo>
                  <a:lnTo>
                    <a:pt x="3641" y="4021"/>
                  </a:lnTo>
                  <a:lnTo>
                    <a:pt x="3338" y="4463"/>
                  </a:lnTo>
                  <a:lnTo>
                    <a:pt x="3034" y="4944"/>
                  </a:lnTo>
                  <a:lnTo>
                    <a:pt x="2744" y="5475"/>
                  </a:lnTo>
                  <a:lnTo>
                    <a:pt x="2605" y="5753"/>
                  </a:lnTo>
                  <a:lnTo>
                    <a:pt x="2466" y="6056"/>
                  </a:lnTo>
                  <a:lnTo>
                    <a:pt x="2326" y="6360"/>
                  </a:lnTo>
                  <a:lnTo>
                    <a:pt x="2187" y="6676"/>
                  </a:lnTo>
                  <a:lnTo>
                    <a:pt x="2048" y="7017"/>
                  </a:lnTo>
                  <a:lnTo>
                    <a:pt x="1922" y="7358"/>
                  </a:lnTo>
                  <a:lnTo>
                    <a:pt x="1795" y="7725"/>
                  </a:lnTo>
                  <a:lnTo>
                    <a:pt x="1682" y="8092"/>
                  </a:lnTo>
                  <a:lnTo>
                    <a:pt x="1555" y="8483"/>
                  </a:lnTo>
                  <a:lnTo>
                    <a:pt x="1441" y="8888"/>
                  </a:lnTo>
                  <a:lnTo>
                    <a:pt x="1340" y="9305"/>
                  </a:lnTo>
                  <a:lnTo>
                    <a:pt x="1239" y="9735"/>
                  </a:lnTo>
                  <a:lnTo>
                    <a:pt x="1138" y="10190"/>
                  </a:lnTo>
                  <a:lnTo>
                    <a:pt x="1050" y="10645"/>
                  </a:lnTo>
                  <a:lnTo>
                    <a:pt x="961" y="11126"/>
                  </a:lnTo>
                  <a:lnTo>
                    <a:pt x="885" y="11619"/>
                  </a:lnTo>
                  <a:lnTo>
                    <a:pt x="809" y="12137"/>
                  </a:lnTo>
                  <a:lnTo>
                    <a:pt x="746" y="12655"/>
                  </a:lnTo>
                  <a:lnTo>
                    <a:pt x="683" y="13199"/>
                  </a:lnTo>
                  <a:lnTo>
                    <a:pt x="632" y="13768"/>
                  </a:lnTo>
                  <a:lnTo>
                    <a:pt x="582" y="14350"/>
                  </a:lnTo>
                  <a:lnTo>
                    <a:pt x="544" y="14944"/>
                  </a:lnTo>
                  <a:lnTo>
                    <a:pt x="519" y="15551"/>
                  </a:lnTo>
                  <a:lnTo>
                    <a:pt x="506" y="16183"/>
                  </a:lnTo>
                  <a:lnTo>
                    <a:pt x="405" y="20342"/>
                  </a:lnTo>
                  <a:lnTo>
                    <a:pt x="316" y="24830"/>
                  </a:lnTo>
                  <a:lnTo>
                    <a:pt x="152" y="33731"/>
                  </a:lnTo>
                  <a:lnTo>
                    <a:pt x="0" y="43503"/>
                  </a:lnTo>
                  <a:lnTo>
                    <a:pt x="22542" y="43503"/>
                  </a:lnTo>
                  <a:lnTo>
                    <a:pt x="22656" y="42011"/>
                  </a:lnTo>
                  <a:lnTo>
                    <a:pt x="22769" y="40292"/>
                  </a:lnTo>
                  <a:lnTo>
                    <a:pt x="22896" y="38042"/>
                  </a:lnTo>
                  <a:lnTo>
                    <a:pt x="22959" y="36752"/>
                  </a:lnTo>
                  <a:lnTo>
                    <a:pt x="23022" y="35361"/>
                  </a:lnTo>
                  <a:lnTo>
                    <a:pt x="23085" y="33882"/>
                  </a:lnTo>
                  <a:lnTo>
                    <a:pt x="23136" y="32340"/>
                  </a:lnTo>
                  <a:lnTo>
                    <a:pt x="23174" y="30722"/>
                  </a:lnTo>
                  <a:lnTo>
                    <a:pt x="23199" y="29053"/>
                  </a:lnTo>
                  <a:lnTo>
                    <a:pt x="23212" y="27359"/>
                  </a:lnTo>
                  <a:lnTo>
                    <a:pt x="23212" y="25627"/>
                  </a:lnTo>
                  <a:lnTo>
                    <a:pt x="23199" y="23882"/>
                  </a:lnTo>
                  <a:lnTo>
                    <a:pt x="23149" y="22125"/>
                  </a:lnTo>
                  <a:lnTo>
                    <a:pt x="23085" y="20380"/>
                  </a:lnTo>
                  <a:lnTo>
                    <a:pt x="22997" y="18661"/>
                  </a:lnTo>
                  <a:lnTo>
                    <a:pt x="22946" y="17801"/>
                  </a:lnTo>
                  <a:lnTo>
                    <a:pt x="22883" y="16967"/>
                  </a:lnTo>
                  <a:lnTo>
                    <a:pt x="22807" y="16132"/>
                  </a:lnTo>
                  <a:lnTo>
                    <a:pt x="22731" y="15310"/>
                  </a:lnTo>
                  <a:lnTo>
                    <a:pt x="22643" y="14501"/>
                  </a:lnTo>
                  <a:lnTo>
                    <a:pt x="22554" y="13705"/>
                  </a:lnTo>
                  <a:lnTo>
                    <a:pt x="22441" y="12934"/>
                  </a:lnTo>
                  <a:lnTo>
                    <a:pt x="22340" y="12175"/>
                  </a:lnTo>
                  <a:lnTo>
                    <a:pt x="22213" y="11429"/>
                  </a:lnTo>
                  <a:lnTo>
                    <a:pt x="22087" y="10721"/>
                  </a:lnTo>
                  <a:lnTo>
                    <a:pt x="21948" y="10013"/>
                  </a:lnTo>
                  <a:lnTo>
                    <a:pt x="21796" y="9343"/>
                  </a:lnTo>
                  <a:lnTo>
                    <a:pt x="21632" y="8698"/>
                  </a:lnTo>
                  <a:lnTo>
                    <a:pt x="21467" y="8079"/>
                  </a:lnTo>
                  <a:lnTo>
                    <a:pt x="21278" y="7485"/>
                  </a:lnTo>
                  <a:lnTo>
                    <a:pt x="21088" y="6916"/>
                  </a:lnTo>
                  <a:lnTo>
                    <a:pt x="20886" y="6385"/>
                  </a:lnTo>
                  <a:lnTo>
                    <a:pt x="20671" y="5879"/>
                  </a:lnTo>
                  <a:lnTo>
                    <a:pt x="20443" y="5411"/>
                  </a:lnTo>
                  <a:lnTo>
                    <a:pt x="20203" y="4981"/>
                  </a:lnTo>
                  <a:lnTo>
                    <a:pt x="20077" y="4779"/>
                  </a:lnTo>
                  <a:lnTo>
                    <a:pt x="19950" y="4577"/>
                  </a:lnTo>
                  <a:lnTo>
                    <a:pt x="19811" y="4400"/>
                  </a:lnTo>
                  <a:lnTo>
                    <a:pt x="19685" y="4223"/>
                  </a:lnTo>
                  <a:lnTo>
                    <a:pt x="19546" y="4059"/>
                  </a:lnTo>
                  <a:lnTo>
                    <a:pt x="19406" y="3907"/>
                  </a:lnTo>
                  <a:lnTo>
                    <a:pt x="19255" y="3755"/>
                  </a:lnTo>
                  <a:lnTo>
                    <a:pt x="19116" y="3629"/>
                  </a:lnTo>
                  <a:lnTo>
                    <a:pt x="18762" y="3325"/>
                  </a:lnTo>
                  <a:lnTo>
                    <a:pt x="18420" y="3047"/>
                  </a:lnTo>
                  <a:lnTo>
                    <a:pt x="18079" y="2782"/>
                  </a:lnTo>
                  <a:lnTo>
                    <a:pt x="17750" y="2529"/>
                  </a:lnTo>
                  <a:lnTo>
                    <a:pt x="17409" y="2301"/>
                  </a:lnTo>
                  <a:lnTo>
                    <a:pt x="17093" y="2074"/>
                  </a:lnTo>
                  <a:lnTo>
                    <a:pt x="16764" y="1871"/>
                  </a:lnTo>
                  <a:lnTo>
                    <a:pt x="16448" y="1669"/>
                  </a:lnTo>
                  <a:lnTo>
                    <a:pt x="16145" y="1492"/>
                  </a:lnTo>
                  <a:lnTo>
                    <a:pt x="15829" y="1315"/>
                  </a:lnTo>
                  <a:lnTo>
                    <a:pt x="15525" y="1163"/>
                  </a:lnTo>
                  <a:lnTo>
                    <a:pt x="15234" y="1012"/>
                  </a:lnTo>
                  <a:lnTo>
                    <a:pt x="14931" y="873"/>
                  </a:lnTo>
                  <a:lnTo>
                    <a:pt x="14653" y="759"/>
                  </a:lnTo>
                  <a:lnTo>
                    <a:pt x="14362" y="645"/>
                  </a:lnTo>
                  <a:lnTo>
                    <a:pt x="14084" y="544"/>
                  </a:lnTo>
                  <a:lnTo>
                    <a:pt x="13818" y="443"/>
                  </a:lnTo>
                  <a:lnTo>
                    <a:pt x="13540" y="367"/>
                  </a:lnTo>
                  <a:lnTo>
                    <a:pt x="13275" y="291"/>
                  </a:lnTo>
                  <a:lnTo>
                    <a:pt x="13022" y="228"/>
                  </a:lnTo>
                  <a:lnTo>
                    <a:pt x="12516" y="127"/>
                  </a:lnTo>
                  <a:lnTo>
                    <a:pt x="12036" y="51"/>
                  </a:lnTo>
                  <a:lnTo>
                    <a:pt x="11581" y="13"/>
                  </a:lnTo>
                  <a:lnTo>
                    <a:pt x="11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2942856" y="2151964"/>
              <a:ext cx="157084" cy="221791"/>
            </a:xfrm>
            <a:custGeom>
              <a:avLst/>
              <a:gdLst/>
              <a:ahLst/>
              <a:cxnLst/>
              <a:rect l="l" t="t" r="r" b="b"/>
              <a:pathLst>
                <a:path w="12922" h="18245" extrusionOk="0">
                  <a:moveTo>
                    <a:pt x="569" y="1"/>
                  </a:moveTo>
                  <a:lnTo>
                    <a:pt x="506" y="418"/>
                  </a:lnTo>
                  <a:lnTo>
                    <a:pt x="380" y="1518"/>
                  </a:lnTo>
                  <a:lnTo>
                    <a:pt x="291" y="2264"/>
                  </a:lnTo>
                  <a:lnTo>
                    <a:pt x="215" y="3111"/>
                  </a:lnTo>
                  <a:lnTo>
                    <a:pt x="140" y="4034"/>
                  </a:lnTo>
                  <a:lnTo>
                    <a:pt x="64" y="5007"/>
                  </a:lnTo>
                  <a:lnTo>
                    <a:pt x="26" y="6006"/>
                  </a:lnTo>
                  <a:lnTo>
                    <a:pt x="0" y="7017"/>
                  </a:lnTo>
                  <a:lnTo>
                    <a:pt x="0" y="7511"/>
                  </a:lnTo>
                  <a:lnTo>
                    <a:pt x="13" y="7991"/>
                  </a:lnTo>
                  <a:lnTo>
                    <a:pt x="26" y="8459"/>
                  </a:lnTo>
                  <a:lnTo>
                    <a:pt x="51" y="8926"/>
                  </a:lnTo>
                  <a:lnTo>
                    <a:pt x="89" y="9369"/>
                  </a:lnTo>
                  <a:lnTo>
                    <a:pt x="140" y="9786"/>
                  </a:lnTo>
                  <a:lnTo>
                    <a:pt x="203" y="10178"/>
                  </a:lnTo>
                  <a:lnTo>
                    <a:pt x="279" y="10545"/>
                  </a:lnTo>
                  <a:lnTo>
                    <a:pt x="367" y="10886"/>
                  </a:lnTo>
                  <a:lnTo>
                    <a:pt x="481" y="11189"/>
                  </a:lnTo>
                  <a:lnTo>
                    <a:pt x="531" y="11341"/>
                  </a:lnTo>
                  <a:lnTo>
                    <a:pt x="595" y="11468"/>
                  </a:lnTo>
                  <a:lnTo>
                    <a:pt x="670" y="11581"/>
                  </a:lnTo>
                  <a:lnTo>
                    <a:pt x="734" y="11695"/>
                  </a:lnTo>
                  <a:lnTo>
                    <a:pt x="885" y="11897"/>
                  </a:lnTo>
                  <a:lnTo>
                    <a:pt x="1050" y="12100"/>
                  </a:lnTo>
                  <a:lnTo>
                    <a:pt x="1227" y="12277"/>
                  </a:lnTo>
                  <a:lnTo>
                    <a:pt x="1416" y="12441"/>
                  </a:lnTo>
                  <a:lnTo>
                    <a:pt x="1619" y="12605"/>
                  </a:lnTo>
                  <a:lnTo>
                    <a:pt x="1821" y="12757"/>
                  </a:lnTo>
                  <a:lnTo>
                    <a:pt x="2023" y="12896"/>
                  </a:lnTo>
                  <a:lnTo>
                    <a:pt x="2238" y="13023"/>
                  </a:lnTo>
                  <a:lnTo>
                    <a:pt x="2466" y="13136"/>
                  </a:lnTo>
                  <a:lnTo>
                    <a:pt x="2681" y="13250"/>
                  </a:lnTo>
                  <a:lnTo>
                    <a:pt x="2908" y="13351"/>
                  </a:lnTo>
                  <a:lnTo>
                    <a:pt x="3136" y="13453"/>
                  </a:lnTo>
                  <a:lnTo>
                    <a:pt x="3591" y="13617"/>
                  </a:lnTo>
                  <a:lnTo>
                    <a:pt x="4033" y="13756"/>
                  </a:lnTo>
                  <a:lnTo>
                    <a:pt x="4463" y="13857"/>
                  </a:lnTo>
                  <a:lnTo>
                    <a:pt x="4855" y="13946"/>
                  </a:lnTo>
                  <a:lnTo>
                    <a:pt x="5222" y="14009"/>
                  </a:lnTo>
                  <a:lnTo>
                    <a:pt x="5538" y="14059"/>
                  </a:lnTo>
                  <a:lnTo>
                    <a:pt x="5993" y="14110"/>
                  </a:lnTo>
                  <a:lnTo>
                    <a:pt x="6157" y="14123"/>
                  </a:lnTo>
                  <a:lnTo>
                    <a:pt x="6360" y="18244"/>
                  </a:lnTo>
                  <a:lnTo>
                    <a:pt x="11821" y="16348"/>
                  </a:lnTo>
                  <a:lnTo>
                    <a:pt x="11998" y="11683"/>
                  </a:lnTo>
                  <a:lnTo>
                    <a:pt x="12921" y="342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928415" y="2103400"/>
              <a:ext cx="194415" cy="182600"/>
            </a:xfrm>
            <a:custGeom>
              <a:avLst/>
              <a:gdLst/>
              <a:ahLst/>
              <a:cxnLst/>
              <a:rect l="l" t="t" r="r" b="b"/>
              <a:pathLst>
                <a:path w="15993" h="15021" extrusionOk="0">
                  <a:moveTo>
                    <a:pt x="6637" y="1"/>
                  </a:moveTo>
                  <a:lnTo>
                    <a:pt x="5563" y="13"/>
                  </a:lnTo>
                  <a:lnTo>
                    <a:pt x="4513" y="51"/>
                  </a:lnTo>
                  <a:lnTo>
                    <a:pt x="3527" y="89"/>
                  </a:lnTo>
                  <a:lnTo>
                    <a:pt x="1808" y="165"/>
                  </a:lnTo>
                  <a:lnTo>
                    <a:pt x="632" y="241"/>
                  </a:lnTo>
                  <a:lnTo>
                    <a:pt x="190" y="266"/>
                  </a:lnTo>
                  <a:lnTo>
                    <a:pt x="152" y="355"/>
                  </a:lnTo>
                  <a:lnTo>
                    <a:pt x="114" y="443"/>
                  </a:lnTo>
                  <a:lnTo>
                    <a:pt x="76" y="582"/>
                  </a:lnTo>
                  <a:lnTo>
                    <a:pt x="38" y="747"/>
                  </a:lnTo>
                  <a:lnTo>
                    <a:pt x="0" y="936"/>
                  </a:lnTo>
                  <a:lnTo>
                    <a:pt x="0" y="1151"/>
                  </a:lnTo>
                  <a:lnTo>
                    <a:pt x="13" y="1404"/>
                  </a:lnTo>
                  <a:lnTo>
                    <a:pt x="25" y="1531"/>
                  </a:lnTo>
                  <a:lnTo>
                    <a:pt x="51" y="1670"/>
                  </a:lnTo>
                  <a:lnTo>
                    <a:pt x="89" y="1809"/>
                  </a:lnTo>
                  <a:lnTo>
                    <a:pt x="126" y="1960"/>
                  </a:lnTo>
                  <a:lnTo>
                    <a:pt x="190" y="2112"/>
                  </a:lnTo>
                  <a:lnTo>
                    <a:pt x="253" y="2264"/>
                  </a:lnTo>
                  <a:lnTo>
                    <a:pt x="329" y="2428"/>
                  </a:lnTo>
                  <a:lnTo>
                    <a:pt x="430" y="2593"/>
                  </a:lnTo>
                  <a:lnTo>
                    <a:pt x="531" y="2757"/>
                  </a:lnTo>
                  <a:lnTo>
                    <a:pt x="657" y="2934"/>
                  </a:lnTo>
                  <a:lnTo>
                    <a:pt x="797" y="3098"/>
                  </a:lnTo>
                  <a:lnTo>
                    <a:pt x="948" y="3275"/>
                  </a:lnTo>
                  <a:lnTo>
                    <a:pt x="1125" y="3452"/>
                  </a:lnTo>
                  <a:lnTo>
                    <a:pt x="1315" y="3642"/>
                  </a:lnTo>
                  <a:lnTo>
                    <a:pt x="1530" y="3819"/>
                  </a:lnTo>
                  <a:lnTo>
                    <a:pt x="1757" y="3996"/>
                  </a:lnTo>
                  <a:lnTo>
                    <a:pt x="8698" y="4185"/>
                  </a:lnTo>
                  <a:lnTo>
                    <a:pt x="8660" y="4287"/>
                  </a:lnTo>
                  <a:lnTo>
                    <a:pt x="8559" y="4552"/>
                  </a:lnTo>
                  <a:lnTo>
                    <a:pt x="8496" y="4754"/>
                  </a:lnTo>
                  <a:lnTo>
                    <a:pt x="8433" y="4995"/>
                  </a:lnTo>
                  <a:lnTo>
                    <a:pt x="8382" y="5260"/>
                  </a:lnTo>
                  <a:lnTo>
                    <a:pt x="8331" y="5576"/>
                  </a:lnTo>
                  <a:lnTo>
                    <a:pt x="8294" y="5918"/>
                  </a:lnTo>
                  <a:lnTo>
                    <a:pt x="8281" y="6284"/>
                  </a:lnTo>
                  <a:lnTo>
                    <a:pt x="8281" y="6676"/>
                  </a:lnTo>
                  <a:lnTo>
                    <a:pt x="8306" y="7093"/>
                  </a:lnTo>
                  <a:lnTo>
                    <a:pt x="8357" y="7548"/>
                  </a:lnTo>
                  <a:lnTo>
                    <a:pt x="8407" y="7776"/>
                  </a:lnTo>
                  <a:lnTo>
                    <a:pt x="8445" y="8016"/>
                  </a:lnTo>
                  <a:lnTo>
                    <a:pt x="8508" y="8256"/>
                  </a:lnTo>
                  <a:lnTo>
                    <a:pt x="8584" y="8497"/>
                  </a:lnTo>
                  <a:lnTo>
                    <a:pt x="8660" y="8749"/>
                  </a:lnTo>
                  <a:lnTo>
                    <a:pt x="8749" y="9002"/>
                  </a:lnTo>
                  <a:lnTo>
                    <a:pt x="8825" y="9179"/>
                  </a:lnTo>
                  <a:lnTo>
                    <a:pt x="8926" y="9356"/>
                  </a:lnTo>
                  <a:lnTo>
                    <a:pt x="9039" y="9533"/>
                  </a:lnTo>
                  <a:lnTo>
                    <a:pt x="9166" y="9710"/>
                  </a:lnTo>
                  <a:lnTo>
                    <a:pt x="9292" y="9875"/>
                  </a:lnTo>
                  <a:lnTo>
                    <a:pt x="9431" y="10039"/>
                  </a:lnTo>
                  <a:lnTo>
                    <a:pt x="9709" y="10342"/>
                  </a:lnTo>
                  <a:lnTo>
                    <a:pt x="9975" y="10595"/>
                  </a:lnTo>
                  <a:lnTo>
                    <a:pt x="10190" y="10798"/>
                  </a:lnTo>
                  <a:lnTo>
                    <a:pt x="10405" y="10975"/>
                  </a:lnTo>
                  <a:lnTo>
                    <a:pt x="10417" y="10873"/>
                  </a:lnTo>
                  <a:lnTo>
                    <a:pt x="10493" y="10621"/>
                  </a:lnTo>
                  <a:lnTo>
                    <a:pt x="10544" y="10444"/>
                  </a:lnTo>
                  <a:lnTo>
                    <a:pt x="10607" y="10254"/>
                  </a:lnTo>
                  <a:lnTo>
                    <a:pt x="10683" y="10052"/>
                  </a:lnTo>
                  <a:lnTo>
                    <a:pt x="10784" y="9849"/>
                  </a:lnTo>
                  <a:lnTo>
                    <a:pt x="10885" y="9647"/>
                  </a:lnTo>
                  <a:lnTo>
                    <a:pt x="11012" y="9445"/>
                  </a:lnTo>
                  <a:lnTo>
                    <a:pt x="11163" y="9255"/>
                  </a:lnTo>
                  <a:lnTo>
                    <a:pt x="11239" y="9179"/>
                  </a:lnTo>
                  <a:lnTo>
                    <a:pt x="11328" y="9091"/>
                  </a:lnTo>
                  <a:lnTo>
                    <a:pt x="11416" y="9028"/>
                  </a:lnTo>
                  <a:lnTo>
                    <a:pt x="11505" y="8964"/>
                  </a:lnTo>
                  <a:lnTo>
                    <a:pt x="11606" y="8914"/>
                  </a:lnTo>
                  <a:lnTo>
                    <a:pt x="11707" y="8863"/>
                  </a:lnTo>
                  <a:lnTo>
                    <a:pt x="11808" y="8825"/>
                  </a:lnTo>
                  <a:lnTo>
                    <a:pt x="11922" y="8800"/>
                  </a:lnTo>
                  <a:lnTo>
                    <a:pt x="12162" y="8800"/>
                  </a:lnTo>
                  <a:lnTo>
                    <a:pt x="12251" y="8813"/>
                  </a:lnTo>
                  <a:lnTo>
                    <a:pt x="12326" y="8825"/>
                  </a:lnTo>
                  <a:lnTo>
                    <a:pt x="12402" y="8851"/>
                  </a:lnTo>
                  <a:lnTo>
                    <a:pt x="12478" y="8889"/>
                  </a:lnTo>
                  <a:lnTo>
                    <a:pt x="12541" y="8939"/>
                  </a:lnTo>
                  <a:lnTo>
                    <a:pt x="12617" y="8990"/>
                  </a:lnTo>
                  <a:lnTo>
                    <a:pt x="12680" y="9053"/>
                  </a:lnTo>
                  <a:lnTo>
                    <a:pt x="12731" y="9129"/>
                  </a:lnTo>
                  <a:lnTo>
                    <a:pt x="12845" y="9280"/>
                  </a:lnTo>
                  <a:lnTo>
                    <a:pt x="12933" y="9470"/>
                  </a:lnTo>
                  <a:lnTo>
                    <a:pt x="13009" y="9672"/>
                  </a:lnTo>
                  <a:lnTo>
                    <a:pt x="13072" y="9887"/>
                  </a:lnTo>
                  <a:lnTo>
                    <a:pt x="13110" y="10127"/>
                  </a:lnTo>
                  <a:lnTo>
                    <a:pt x="13136" y="10368"/>
                  </a:lnTo>
                  <a:lnTo>
                    <a:pt x="13136" y="10633"/>
                  </a:lnTo>
                  <a:lnTo>
                    <a:pt x="13123" y="10899"/>
                  </a:lnTo>
                  <a:lnTo>
                    <a:pt x="13098" y="11164"/>
                  </a:lnTo>
                  <a:lnTo>
                    <a:pt x="13047" y="11430"/>
                  </a:lnTo>
                  <a:lnTo>
                    <a:pt x="12984" y="11695"/>
                  </a:lnTo>
                  <a:lnTo>
                    <a:pt x="12883" y="11961"/>
                  </a:lnTo>
                  <a:lnTo>
                    <a:pt x="12782" y="12201"/>
                  </a:lnTo>
                  <a:lnTo>
                    <a:pt x="12668" y="12403"/>
                  </a:lnTo>
                  <a:lnTo>
                    <a:pt x="12541" y="12567"/>
                  </a:lnTo>
                  <a:lnTo>
                    <a:pt x="12402" y="12719"/>
                  </a:lnTo>
                  <a:lnTo>
                    <a:pt x="12263" y="12833"/>
                  </a:lnTo>
                  <a:lnTo>
                    <a:pt x="12124" y="12934"/>
                  </a:lnTo>
                  <a:lnTo>
                    <a:pt x="11985" y="12997"/>
                  </a:lnTo>
                  <a:lnTo>
                    <a:pt x="11846" y="13061"/>
                  </a:lnTo>
                  <a:lnTo>
                    <a:pt x="11720" y="13098"/>
                  </a:lnTo>
                  <a:lnTo>
                    <a:pt x="11593" y="13124"/>
                  </a:lnTo>
                  <a:lnTo>
                    <a:pt x="11492" y="13136"/>
                  </a:lnTo>
                  <a:lnTo>
                    <a:pt x="11252" y="13136"/>
                  </a:lnTo>
                  <a:lnTo>
                    <a:pt x="11201" y="13124"/>
                  </a:lnTo>
                  <a:lnTo>
                    <a:pt x="11201" y="13124"/>
                  </a:lnTo>
                  <a:lnTo>
                    <a:pt x="13237" y="15020"/>
                  </a:lnTo>
                  <a:lnTo>
                    <a:pt x="13439" y="14641"/>
                  </a:lnTo>
                  <a:lnTo>
                    <a:pt x="13667" y="14186"/>
                  </a:lnTo>
                  <a:lnTo>
                    <a:pt x="13945" y="13592"/>
                  </a:lnTo>
                  <a:lnTo>
                    <a:pt x="14261" y="12896"/>
                  </a:lnTo>
                  <a:lnTo>
                    <a:pt x="14602" y="12087"/>
                  </a:lnTo>
                  <a:lnTo>
                    <a:pt x="14779" y="11657"/>
                  </a:lnTo>
                  <a:lnTo>
                    <a:pt x="14943" y="11215"/>
                  </a:lnTo>
                  <a:lnTo>
                    <a:pt x="15108" y="10760"/>
                  </a:lnTo>
                  <a:lnTo>
                    <a:pt x="15260" y="10292"/>
                  </a:lnTo>
                  <a:lnTo>
                    <a:pt x="15411" y="9824"/>
                  </a:lnTo>
                  <a:lnTo>
                    <a:pt x="15550" y="9344"/>
                  </a:lnTo>
                  <a:lnTo>
                    <a:pt x="15677" y="8876"/>
                  </a:lnTo>
                  <a:lnTo>
                    <a:pt x="15778" y="8395"/>
                  </a:lnTo>
                  <a:lnTo>
                    <a:pt x="15866" y="7928"/>
                  </a:lnTo>
                  <a:lnTo>
                    <a:pt x="15930" y="7473"/>
                  </a:lnTo>
                  <a:lnTo>
                    <a:pt x="15980" y="7017"/>
                  </a:lnTo>
                  <a:lnTo>
                    <a:pt x="15993" y="6588"/>
                  </a:lnTo>
                  <a:lnTo>
                    <a:pt x="15980" y="6158"/>
                  </a:lnTo>
                  <a:lnTo>
                    <a:pt x="15968" y="5955"/>
                  </a:lnTo>
                  <a:lnTo>
                    <a:pt x="15942" y="5766"/>
                  </a:lnTo>
                  <a:lnTo>
                    <a:pt x="15904" y="5564"/>
                  </a:lnTo>
                  <a:lnTo>
                    <a:pt x="15866" y="5387"/>
                  </a:lnTo>
                  <a:lnTo>
                    <a:pt x="15816" y="5210"/>
                  </a:lnTo>
                  <a:lnTo>
                    <a:pt x="15765" y="5033"/>
                  </a:lnTo>
                  <a:lnTo>
                    <a:pt x="15689" y="4868"/>
                  </a:lnTo>
                  <a:lnTo>
                    <a:pt x="15614" y="4704"/>
                  </a:lnTo>
                  <a:lnTo>
                    <a:pt x="15525" y="4552"/>
                  </a:lnTo>
                  <a:lnTo>
                    <a:pt x="15424" y="4413"/>
                  </a:lnTo>
                  <a:lnTo>
                    <a:pt x="15323" y="4274"/>
                  </a:lnTo>
                  <a:lnTo>
                    <a:pt x="15196" y="4148"/>
                  </a:lnTo>
                  <a:lnTo>
                    <a:pt x="15070" y="4034"/>
                  </a:lnTo>
                  <a:lnTo>
                    <a:pt x="14931" y="3920"/>
                  </a:lnTo>
                  <a:lnTo>
                    <a:pt x="14918" y="3819"/>
                  </a:lnTo>
                  <a:lnTo>
                    <a:pt x="14893" y="3528"/>
                  </a:lnTo>
                  <a:lnTo>
                    <a:pt x="14855" y="3338"/>
                  </a:lnTo>
                  <a:lnTo>
                    <a:pt x="14804" y="3111"/>
                  </a:lnTo>
                  <a:lnTo>
                    <a:pt x="14729" y="2858"/>
                  </a:lnTo>
                  <a:lnTo>
                    <a:pt x="14640" y="2593"/>
                  </a:lnTo>
                  <a:lnTo>
                    <a:pt x="14514" y="2314"/>
                  </a:lnTo>
                  <a:lnTo>
                    <a:pt x="14362" y="2036"/>
                  </a:lnTo>
                  <a:lnTo>
                    <a:pt x="14286" y="1897"/>
                  </a:lnTo>
                  <a:lnTo>
                    <a:pt x="14185" y="1745"/>
                  </a:lnTo>
                  <a:lnTo>
                    <a:pt x="14084" y="1606"/>
                  </a:lnTo>
                  <a:lnTo>
                    <a:pt x="13957" y="1467"/>
                  </a:lnTo>
                  <a:lnTo>
                    <a:pt x="13831" y="1341"/>
                  </a:lnTo>
                  <a:lnTo>
                    <a:pt x="13705" y="1202"/>
                  </a:lnTo>
                  <a:lnTo>
                    <a:pt x="13553" y="1075"/>
                  </a:lnTo>
                  <a:lnTo>
                    <a:pt x="13401" y="949"/>
                  </a:lnTo>
                  <a:lnTo>
                    <a:pt x="13224" y="835"/>
                  </a:lnTo>
                  <a:lnTo>
                    <a:pt x="13047" y="721"/>
                  </a:lnTo>
                  <a:lnTo>
                    <a:pt x="12857" y="608"/>
                  </a:lnTo>
                  <a:lnTo>
                    <a:pt x="12643" y="519"/>
                  </a:lnTo>
                  <a:lnTo>
                    <a:pt x="12402" y="431"/>
                  </a:lnTo>
                  <a:lnTo>
                    <a:pt x="12124" y="342"/>
                  </a:lnTo>
                  <a:lnTo>
                    <a:pt x="11808" y="279"/>
                  </a:lnTo>
                  <a:lnTo>
                    <a:pt x="11454" y="216"/>
                  </a:lnTo>
                  <a:lnTo>
                    <a:pt x="11062" y="165"/>
                  </a:lnTo>
                  <a:lnTo>
                    <a:pt x="10645" y="115"/>
                  </a:lnTo>
                  <a:lnTo>
                    <a:pt x="10203" y="77"/>
                  </a:lnTo>
                  <a:lnTo>
                    <a:pt x="9735" y="51"/>
                  </a:lnTo>
                  <a:lnTo>
                    <a:pt x="8749" y="13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3017702" y="2297353"/>
              <a:ext cx="35047" cy="47045"/>
            </a:xfrm>
            <a:custGeom>
              <a:avLst/>
              <a:gdLst/>
              <a:ahLst/>
              <a:cxnLst/>
              <a:rect l="l" t="t" r="r" b="b"/>
              <a:pathLst>
                <a:path w="2883" h="3870" extrusionOk="0">
                  <a:moveTo>
                    <a:pt x="2883" y="1"/>
                  </a:moveTo>
                  <a:lnTo>
                    <a:pt x="2858" y="140"/>
                  </a:lnTo>
                  <a:lnTo>
                    <a:pt x="2820" y="266"/>
                  </a:lnTo>
                  <a:lnTo>
                    <a:pt x="2756" y="393"/>
                  </a:lnTo>
                  <a:lnTo>
                    <a:pt x="2693" y="506"/>
                  </a:lnTo>
                  <a:lnTo>
                    <a:pt x="2617" y="620"/>
                  </a:lnTo>
                  <a:lnTo>
                    <a:pt x="2529" y="734"/>
                  </a:lnTo>
                  <a:lnTo>
                    <a:pt x="2428" y="835"/>
                  </a:lnTo>
                  <a:lnTo>
                    <a:pt x="2327" y="949"/>
                  </a:lnTo>
                  <a:lnTo>
                    <a:pt x="2112" y="1139"/>
                  </a:lnTo>
                  <a:lnTo>
                    <a:pt x="1859" y="1316"/>
                  </a:lnTo>
                  <a:lnTo>
                    <a:pt x="1606" y="1480"/>
                  </a:lnTo>
                  <a:lnTo>
                    <a:pt x="1353" y="1619"/>
                  </a:lnTo>
                  <a:lnTo>
                    <a:pt x="1100" y="1745"/>
                  </a:lnTo>
                  <a:lnTo>
                    <a:pt x="847" y="1859"/>
                  </a:lnTo>
                  <a:lnTo>
                    <a:pt x="418" y="2023"/>
                  </a:lnTo>
                  <a:lnTo>
                    <a:pt x="114" y="2125"/>
                  </a:lnTo>
                  <a:lnTo>
                    <a:pt x="0" y="2163"/>
                  </a:lnTo>
                  <a:lnTo>
                    <a:pt x="89" y="3869"/>
                  </a:lnTo>
                  <a:lnTo>
                    <a:pt x="342" y="3793"/>
                  </a:lnTo>
                  <a:lnTo>
                    <a:pt x="582" y="3718"/>
                  </a:lnTo>
                  <a:lnTo>
                    <a:pt x="809" y="3616"/>
                  </a:lnTo>
                  <a:lnTo>
                    <a:pt x="1024" y="3503"/>
                  </a:lnTo>
                  <a:lnTo>
                    <a:pt x="1214" y="3389"/>
                  </a:lnTo>
                  <a:lnTo>
                    <a:pt x="1404" y="3262"/>
                  </a:lnTo>
                  <a:lnTo>
                    <a:pt x="1568" y="3123"/>
                  </a:lnTo>
                  <a:lnTo>
                    <a:pt x="1720" y="2972"/>
                  </a:lnTo>
                  <a:lnTo>
                    <a:pt x="1871" y="2833"/>
                  </a:lnTo>
                  <a:lnTo>
                    <a:pt x="1998" y="2668"/>
                  </a:lnTo>
                  <a:lnTo>
                    <a:pt x="2112" y="2504"/>
                  </a:lnTo>
                  <a:lnTo>
                    <a:pt x="2225" y="2352"/>
                  </a:lnTo>
                  <a:lnTo>
                    <a:pt x="2314" y="2175"/>
                  </a:lnTo>
                  <a:lnTo>
                    <a:pt x="2402" y="2011"/>
                  </a:lnTo>
                  <a:lnTo>
                    <a:pt x="2478" y="1846"/>
                  </a:lnTo>
                  <a:lnTo>
                    <a:pt x="2554" y="1682"/>
                  </a:lnTo>
                  <a:lnTo>
                    <a:pt x="2668" y="1353"/>
                  </a:lnTo>
                  <a:lnTo>
                    <a:pt x="2756" y="1050"/>
                  </a:lnTo>
                  <a:lnTo>
                    <a:pt x="2807" y="759"/>
                  </a:lnTo>
                  <a:lnTo>
                    <a:pt x="2845" y="519"/>
                  </a:lnTo>
                  <a:lnTo>
                    <a:pt x="2870" y="304"/>
                  </a:lnTo>
                  <a:lnTo>
                    <a:pt x="2883" y="140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012475" y="2327014"/>
              <a:ext cx="91306" cy="59493"/>
            </a:xfrm>
            <a:custGeom>
              <a:avLst/>
              <a:gdLst/>
              <a:ahLst/>
              <a:cxnLst/>
              <a:rect l="l" t="t" r="r" b="b"/>
              <a:pathLst>
                <a:path w="7511" h="4894" extrusionOk="0">
                  <a:moveTo>
                    <a:pt x="6360" y="1"/>
                  </a:moveTo>
                  <a:lnTo>
                    <a:pt x="1315" y="3073"/>
                  </a:lnTo>
                  <a:lnTo>
                    <a:pt x="582" y="1910"/>
                  </a:lnTo>
                  <a:lnTo>
                    <a:pt x="0" y="2694"/>
                  </a:lnTo>
                  <a:lnTo>
                    <a:pt x="0" y="4312"/>
                  </a:lnTo>
                  <a:lnTo>
                    <a:pt x="1290" y="3680"/>
                  </a:lnTo>
                  <a:lnTo>
                    <a:pt x="3654" y="4893"/>
                  </a:lnTo>
                  <a:lnTo>
                    <a:pt x="7510" y="1404"/>
                  </a:lnTo>
                  <a:lnTo>
                    <a:pt x="6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933484" y="2866766"/>
              <a:ext cx="364701" cy="807323"/>
            </a:xfrm>
            <a:custGeom>
              <a:avLst/>
              <a:gdLst/>
              <a:ahLst/>
              <a:cxnLst/>
              <a:rect l="l" t="t" r="r" b="b"/>
              <a:pathLst>
                <a:path w="30001" h="66412" extrusionOk="0">
                  <a:moveTo>
                    <a:pt x="0" y="0"/>
                  </a:moveTo>
                  <a:lnTo>
                    <a:pt x="5171" y="66412"/>
                  </a:lnTo>
                  <a:lnTo>
                    <a:pt x="13401" y="66412"/>
                  </a:lnTo>
                  <a:lnTo>
                    <a:pt x="13401" y="28636"/>
                  </a:lnTo>
                  <a:lnTo>
                    <a:pt x="21164" y="66412"/>
                  </a:lnTo>
                  <a:lnTo>
                    <a:pt x="30001" y="66412"/>
                  </a:lnTo>
                  <a:lnTo>
                    <a:pt x="25285" y="28484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211194" y="3647333"/>
              <a:ext cx="75928" cy="44431"/>
            </a:xfrm>
            <a:custGeom>
              <a:avLst/>
              <a:gdLst/>
              <a:ahLst/>
              <a:cxnLst/>
              <a:rect l="l" t="t" r="r" b="b"/>
              <a:pathLst>
                <a:path w="6246" h="3655" extrusionOk="0">
                  <a:moveTo>
                    <a:pt x="0" y="1"/>
                  </a:moveTo>
                  <a:lnTo>
                    <a:pt x="835" y="3654"/>
                  </a:lnTo>
                  <a:lnTo>
                    <a:pt x="6246" y="365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115755" y="3691752"/>
              <a:ext cx="183657" cy="98065"/>
            </a:xfrm>
            <a:custGeom>
              <a:avLst/>
              <a:gdLst/>
              <a:ahLst/>
              <a:cxnLst/>
              <a:rect l="l" t="t" r="r" b="b"/>
              <a:pathLst>
                <a:path w="15108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29" y="633"/>
                  </a:lnTo>
                  <a:lnTo>
                    <a:pt x="7624" y="1113"/>
                  </a:lnTo>
                  <a:lnTo>
                    <a:pt x="7270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22" y="3907"/>
                  </a:lnTo>
                  <a:lnTo>
                    <a:pt x="3806" y="4109"/>
                  </a:lnTo>
                  <a:lnTo>
                    <a:pt x="3490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200" y="5007"/>
                  </a:lnTo>
                  <a:lnTo>
                    <a:pt x="1871" y="5146"/>
                  </a:lnTo>
                  <a:lnTo>
                    <a:pt x="1555" y="5272"/>
                  </a:lnTo>
                  <a:lnTo>
                    <a:pt x="1239" y="5386"/>
                  </a:lnTo>
                  <a:lnTo>
                    <a:pt x="923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74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32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108" y="5550"/>
                  </a:lnTo>
                  <a:lnTo>
                    <a:pt x="15095" y="4918"/>
                  </a:lnTo>
                  <a:lnTo>
                    <a:pt x="15070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906" y="2579"/>
                  </a:lnTo>
                  <a:lnTo>
                    <a:pt x="14843" y="2251"/>
                  </a:lnTo>
                  <a:lnTo>
                    <a:pt x="14792" y="1935"/>
                  </a:lnTo>
                  <a:lnTo>
                    <a:pt x="14716" y="1619"/>
                  </a:lnTo>
                  <a:lnTo>
                    <a:pt x="14640" y="1315"/>
                  </a:lnTo>
                  <a:lnTo>
                    <a:pt x="14552" y="1024"/>
                  </a:lnTo>
                  <a:lnTo>
                    <a:pt x="14451" y="746"/>
                  </a:lnTo>
                  <a:lnTo>
                    <a:pt x="14349" y="481"/>
                  </a:lnTo>
                  <a:lnTo>
                    <a:pt x="14223" y="228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015855" y="3647333"/>
              <a:ext cx="65632" cy="44431"/>
            </a:xfrm>
            <a:custGeom>
              <a:avLst/>
              <a:gdLst/>
              <a:ahLst/>
              <a:cxnLst/>
              <a:rect l="l" t="t" r="r" b="b"/>
              <a:pathLst>
                <a:path w="5399" h="3655" extrusionOk="0">
                  <a:moveTo>
                    <a:pt x="1" y="1"/>
                  </a:moveTo>
                  <a:lnTo>
                    <a:pt x="1" y="3654"/>
                  </a:lnTo>
                  <a:lnTo>
                    <a:pt x="5399" y="3654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2910277" y="3691752"/>
              <a:ext cx="183511" cy="98065"/>
            </a:xfrm>
            <a:custGeom>
              <a:avLst/>
              <a:gdLst/>
              <a:ahLst/>
              <a:cxnLst/>
              <a:rect l="l" t="t" r="r" b="b"/>
              <a:pathLst>
                <a:path w="15096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17" y="633"/>
                  </a:lnTo>
                  <a:lnTo>
                    <a:pt x="7624" y="1113"/>
                  </a:lnTo>
                  <a:lnTo>
                    <a:pt x="7257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09" y="3907"/>
                  </a:lnTo>
                  <a:lnTo>
                    <a:pt x="3793" y="4109"/>
                  </a:lnTo>
                  <a:lnTo>
                    <a:pt x="3477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187" y="5007"/>
                  </a:lnTo>
                  <a:lnTo>
                    <a:pt x="1871" y="5146"/>
                  </a:lnTo>
                  <a:lnTo>
                    <a:pt x="1543" y="5272"/>
                  </a:lnTo>
                  <a:lnTo>
                    <a:pt x="1227" y="5386"/>
                  </a:lnTo>
                  <a:lnTo>
                    <a:pt x="910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61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20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095" y="5550"/>
                  </a:lnTo>
                  <a:lnTo>
                    <a:pt x="15095" y="4918"/>
                  </a:lnTo>
                  <a:lnTo>
                    <a:pt x="15057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893" y="2579"/>
                  </a:lnTo>
                  <a:lnTo>
                    <a:pt x="14843" y="2251"/>
                  </a:lnTo>
                  <a:lnTo>
                    <a:pt x="14779" y="1935"/>
                  </a:lnTo>
                  <a:lnTo>
                    <a:pt x="14716" y="1619"/>
                  </a:lnTo>
                  <a:lnTo>
                    <a:pt x="14628" y="1315"/>
                  </a:lnTo>
                  <a:lnTo>
                    <a:pt x="14539" y="1024"/>
                  </a:lnTo>
                  <a:lnTo>
                    <a:pt x="14451" y="746"/>
                  </a:lnTo>
                  <a:lnTo>
                    <a:pt x="14337" y="481"/>
                  </a:lnTo>
                  <a:lnTo>
                    <a:pt x="14223" y="228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2737537" y="2373743"/>
              <a:ext cx="457064" cy="313219"/>
            </a:xfrm>
            <a:custGeom>
              <a:avLst/>
              <a:gdLst/>
              <a:ahLst/>
              <a:cxnLst/>
              <a:rect l="l" t="t" r="r" b="b"/>
              <a:pathLst>
                <a:path w="37599" h="25766" extrusionOk="0">
                  <a:moveTo>
                    <a:pt x="32466" y="0"/>
                  </a:moveTo>
                  <a:lnTo>
                    <a:pt x="32226" y="13"/>
                  </a:lnTo>
                  <a:lnTo>
                    <a:pt x="31998" y="25"/>
                  </a:lnTo>
                  <a:lnTo>
                    <a:pt x="31758" y="63"/>
                  </a:lnTo>
                  <a:lnTo>
                    <a:pt x="31530" y="114"/>
                  </a:lnTo>
                  <a:lnTo>
                    <a:pt x="31290" y="164"/>
                  </a:lnTo>
                  <a:lnTo>
                    <a:pt x="31075" y="228"/>
                  </a:lnTo>
                  <a:lnTo>
                    <a:pt x="30848" y="303"/>
                  </a:lnTo>
                  <a:lnTo>
                    <a:pt x="30633" y="392"/>
                  </a:lnTo>
                  <a:lnTo>
                    <a:pt x="30418" y="480"/>
                  </a:lnTo>
                  <a:lnTo>
                    <a:pt x="30203" y="594"/>
                  </a:lnTo>
                  <a:lnTo>
                    <a:pt x="30001" y="708"/>
                  </a:lnTo>
                  <a:lnTo>
                    <a:pt x="29798" y="834"/>
                  </a:lnTo>
                  <a:lnTo>
                    <a:pt x="29609" y="961"/>
                  </a:lnTo>
                  <a:lnTo>
                    <a:pt x="29419" y="1113"/>
                  </a:lnTo>
                  <a:lnTo>
                    <a:pt x="29242" y="1264"/>
                  </a:lnTo>
                  <a:lnTo>
                    <a:pt x="29065" y="1429"/>
                  </a:lnTo>
                  <a:lnTo>
                    <a:pt x="28901" y="1593"/>
                  </a:lnTo>
                  <a:lnTo>
                    <a:pt x="28736" y="1770"/>
                  </a:lnTo>
                  <a:lnTo>
                    <a:pt x="28597" y="1960"/>
                  </a:lnTo>
                  <a:lnTo>
                    <a:pt x="28446" y="2149"/>
                  </a:lnTo>
                  <a:lnTo>
                    <a:pt x="28319" y="2352"/>
                  </a:lnTo>
                  <a:lnTo>
                    <a:pt x="28193" y="2554"/>
                  </a:lnTo>
                  <a:lnTo>
                    <a:pt x="28079" y="2769"/>
                  </a:lnTo>
                  <a:lnTo>
                    <a:pt x="27978" y="2996"/>
                  </a:lnTo>
                  <a:lnTo>
                    <a:pt x="27877" y="3224"/>
                  </a:lnTo>
                  <a:lnTo>
                    <a:pt x="27801" y="3464"/>
                  </a:lnTo>
                  <a:lnTo>
                    <a:pt x="23528" y="16511"/>
                  </a:lnTo>
                  <a:lnTo>
                    <a:pt x="518" y="13603"/>
                  </a:lnTo>
                  <a:lnTo>
                    <a:pt x="0" y="20569"/>
                  </a:lnTo>
                  <a:lnTo>
                    <a:pt x="898" y="20898"/>
                  </a:lnTo>
                  <a:lnTo>
                    <a:pt x="1947" y="21252"/>
                  </a:lnTo>
                  <a:lnTo>
                    <a:pt x="3338" y="21707"/>
                  </a:lnTo>
                  <a:lnTo>
                    <a:pt x="5007" y="22238"/>
                  </a:lnTo>
                  <a:lnTo>
                    <a:pt x="5929" y="22516"/>
                  </a:lnTo>
                  <a:lnTo>
                    <a:pt x="6903" y="22807"/>
                  </a:lnTo>
                  <a:lnTo>
                    <a:pt x="7927" y="23098"/>
                  </a:lnTo>
                  <a:lnTo>
                    <a:pt x="9002" y="23401"/>
                  </a:lnTo>
                  <a:lnTo>
                    <a:pt x="10089" y="23692"/>
                  </a:lnTo>
                  <a:lnTo>
                    <a:pt x="11227" y="23970"/>
                  </a:lnTo>
                  <a:lnTo>
                    <a:pt x="12377" y="24248"/>
                  </a:lnTo>
                  <a:lnTo>
                    <a:pt x="13540" y="24514"/>
                  </a:lnTo>
                  <a:lnTo>
                    <a:pt x="14716" y="24754"/>
                  </a:lnTo>
                  <a:lnTo>
                    <a:pt x="15892" y="24994"/>
                  </a:lnTo>
                  <a:lnTo>
                    <a:pt x="17067" y="25197"/>
                  </a:lnTo>
                  <a:lnTo>
                    <a:pt x="18231" y="25374"/>
                  </a:lnTo>
                  <a:lnTo>
                    <a:pt x="19381" y="25525"/>
                  </a:lnTo>
                  <a:lnTo>
                    <a:pt x="19950" y="25589"/>
                  </a:lnTo>
                  <a:lnTo>
                    <a:pt x="20506" y="25639"/>
                  </a:lnTo>
                  <a:lnTo>
                    <a:pt x="21062" y="25677"/>
                  </a:lnTo>
                  <a:lnTo>
                    <a:pt x="21619" y="25715"/>
                  </a:lnTo>
                  <a:lnTo>
                    <a:pt x="22150" y="25740"/>
                  </a:lnTo>
                  <a:lnTo>
                    <a:pt x="22681" y="25753"/>
                  </a:lnTo>
                  <a:lnTo>
                    <a:pt x="23199" y="25766"/>
                  </a:lnTo>
                  <a:lnTo>
                    <a:pt x="23717" y="25753"/>
                  </a:lnTo>
                  <a:lnTo>
                    <a:pt x="24210" y="25740"/>
                  </a:lnTo>
                  <a:lnTo>
                    <a:pt x="24691" y="25702"/>
                  </a:lnTo>
                  <a:lnTo>
                    <a:pt x="25171" y="25664"/>
                  </a:lnTo>
                  <a:lnTo>
                    <a:pt x="25626" y="25614"/>
                  </a:lnTo>
                  <a:lnTo>
                    <a:pt x="26069" y="25538"/>
                  </a:lnTo>
                  <a:lnTo>
                    <a:pt x="26499" y="25462"/>
                  </a:lnTo>
                  <a:lnTo>
                    <a:pt x="26916" y="25361"/>
                  </a:lnTo>
                  <a:lnTo>
                    <a:pt x="27308" y="25247"/>
                  </a:lnTo>
                  <a:lnTo>
                    <a:pt x="27687" y="25121"/>
                  </a:lnTo>
                  <a:lnTo>
                    <a:pt x="28054" y="24982"/>
                  </a:lnTo>
                  <a:lnTo>
                    <a:pt x="28294" y="24868"/>
                  </a:lnTo>
                  <a:lnTo>
                    <a:pt x="28534" y="24741"/>
                  </a:lnTo>
                  <a:lnTo>
                    <a:pt x="28762" y="24615"/>
                  </a:lnTo>
                  <a:lnTo>
                    <a:pt x="29002" y="24476"/>
                  </a:lnTo>
                  <a:lnTo>
                    <a:pt x="29230" y="24312"/>
                  </a:lnTo>
                  <a:lnTo>
                    <a:pt x="29457" y="24147"/>
                  </a:lnTo>
                  <a:lnTo>
                    <a:pt x="29672" y="23970"/>
                  </a:lnTo>
                  <a:lnTo>
                    <a:pt x="29887" y="23781"/>
                  </a:lnTo>
                  <a:lnTo>
                    <a:pt x="30114" y="23591"/>
                  </a:lnTo>
                  <a:lnTo>
                    <a:pt x="30317" y="23389"/>
                  </a:lnTo>
                  <a:lnTo>
                    <a:pt x="30532" y="23174"/>
                  </a:lnTo>
                  <a:lnTo>
                    <a:pt x="30734" y="22946"/>
                  </a:lnTo>
                  <a:lnTo>
                    <a:pt x="30936" y="22706"/>
                  </a:lnTo>
                  <a:lnTo>
                    <a:pt x="31139" y="22466"/>
                  </a:lnTo>
                  <a:lnTo>
                    <a:pt x="31530" y="21960"/>
                  </a:lnTo>
                  <a:lnTo>
                    <a:pt x="31910" y="21429"/>
                  </a:lnTo>
                  <a:lnTo>
                    <a:pt x="32276" y="20860"/>
                  </a:lnTo>
                  <a:lnTo>
                    <a:pt x="32630" y="20279"/>
                  </a:lnTo>
                  <a:lnTo>
                    <a:pt x="32972" y="19659"/>
                  </a:lnTo>
                  <a:lnTo>
                    <a:pt x="33300" y="19027"/>
                  </a:lnTo>
                  <a:lnTo>
                    <a:pt x="33616" y="18370"/>
                  </a:lnTo>
                  <a:lnTo>
                    <a:pt x="33933" y="17712"/>
                  </a:lnTo>
                  <a:lnTo>
                    <a:pt x="34223" y="17030"/>
                  </a:lnTo>
                  <a:lnTo>
                    <a:pt x="34514" y="16334"/>
                  </a:lnTo>
                  <a:lnTo>
                    <a:pt x="34780" y="15626"/>
                  </a:lnTo>
                  <a:lnTo>
                    <a:pt x="35045" y="14918"/>
                  </a:lnTo>
                  <a:lnTo>
                    <a:pt x="35298" y="14198"/>
                  </a:lnTo>
                  <a:lnTo>
                    <a:pt x="35538" y="13477"/>
                  </a:lnTo>
                  <a:lnTo>
                    <a:pt x="35766" y="12769"/>
                  </a:lnTo>
                  <a:lnTo>
                    <a:pt x="35981" y="12048"/>
                  </a:lnTo>
                  <a:lnTo>
                    <a:pt x="36196" y="11340"/>
                  </a:lnTo>
                  <a:lnTo>
                    <a:pt x="36385" y="10632"/>
                  </a:lnTo>
                  <a:lnTo>
                    <a:pt x="36575" y="9937"/>
                  </a:lnTo>
                  <a:lnTo>
                    <a:pt x="36929" y="8572"/>
                  </a:lnTo>
                  <a:lnTo>
                    <a:pt x="37232" y="7282"/>
                  </a:lnTo>
                  <a:lnTo>
                    <a:pt x="37498" y="6068"/>
                  </a:lnTo>
                  <a:lnTo>
                    <a:pt x="37536" y="5828"/>
                  </a:lnTo>
                  <a:lnTo>
                    <a:pt x="37574" y="5588"/>
                  </a:lnTo>
                  <a:lnTo>
                    <a:pt x="37586" y="5348"/>
                  </a:lnTo>
                  <a:lnTo>
                    <a:pt x="37599" y="5108"/>
                  </a:lnTo>
                  <a:lnTo>
                    <a:pt x="37599" y="4867"/>
                  </a:lnTo>
                  <a:lnTo>
                    <a:pt x="37586" y="4627"/>
                  </a:lnTo>
                  <a:lnTo>
                    <a:pt x="37561" y="4387"/>
                  </a:lnTo>
                  <a:lnTo>
                    <a:pt x="37523" y="4159"/>
                  </a:lnTo>
                  <a:lnTo>
                    <a:pt x="37485" y="3932"/>
                  </a:lnTo>
                  <a:lnTo>
                    <a:pt x="37422" y="3704"/>
                  </a:lnTo>
                  <a:lnTo>
                    <a:pt x="37359" y="3477"/>
                  </a:lnTo>
                  <a:lnTo>
                    <a:pt x="37283" y="3262"/>
                  </a:lnTo>
                  <a:lnTo>
                    <a:pt x="37194" y="3047"/>
                  </a:lnTo>
                  <a:lnTo>
                    <a:pt x="37093" y="2832"/>
                  </a:lnTo>
                  <a:lnTo>
                    <a:pt x="36992" y="2630"/>
                  </a:lnTo>
                  <a:lnTo>
                    <a:pt x="36878" y="2427"/>
                  </a:lnTo>
                  <a:lnTo>
                    <a:pt x="36752" y="2225"/>
                  </a:lnTo>
                  <a:lnTo>
                    <a:pt x="36613" y="2035"/>
                  </a:lnTo>
                  <a:lnTo>
                    <a:pt x="36474" y="1858"/>
                  </a:lnTo>
                  <a:lnTo>
                    <a:pt x="36322" y="1681"/>
                  </a:lnTo>
                  <a:lnTo>
                    <a:pt x="36170" y="1504"/>
                  </a:lnTo>
                  <a:lnTo>
                    <a:pt x="35993" y="1340"/>
                  </a:lnTo>
                  <a:lnTo>
                    <a:pt x="35829" y="1188"/>
                  </a:lnTo>
                  <a:lnTo>
                    <a:pt x="35639" y="1037"/>
                  </a:lnTo>
                  <a:lnTo>
                    <a:pt x="35450" y="898"/>
                  </a:lnTo>
                  <a:lnTo>
                    <a:pt x="35260" y="771"/>
                  </a:lnTo>
                  <a:lnTo>
                    <a:pt x="35045" y="645"/>
                  </a:lnTo>
                  <a:lnTo>
                    <a:pt x="34843" y="531"/>
                  </a:lnTo>
                  <a:lnTo>
                    <a:pt x="34615" y="430"/>
                  </a:lnTo>
                  <a:lnTo>
                    <a:pt x="34400" y="341"/>
                  </a:lnTo>
                  <a:lnTo>
                    <a:pt x="34160" y="253"/>
                  </a:lnTo>
                  <a:lnTo>
                    <a:pt x="33933" y="190"/>
                  </a:lnTo>
                  <a:lnTo>
                    <a:pt x="33680" y="126"/>
                  </a:lnTo>
                  <a:lnTo>
                    <a:pt x="33439" y="76"/>
                  </a:lnTo>
                  <a:lnTo>
                    <a:pt x="33199" y="38"/>
                  </a:lnTo>
                  <a:lnTo>
                    <a:pt x="32959" y="13"/>
                  </a:lnTo>
                  <a:lnTo>
                    <a:pt x="32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2641320" y="2511438"/>
              <a:ext cx="104058" cy="112361"/>
            </a:xfrm>
            <a:custGeom>
              <a:avLst/>
              <a:gdLst/>
              <a:ahLst/>
              <a:cxnLst/>
              <a:rect l="l" t="t" r="r" b="b"/>
              <a:pathLst>
                <a:path w="8560" h="9243" extrusionOk="0">
                  <a:moveTo>
                    <a:pt x="3187" y="1"/>
                  </a:moveTo>
                  <a:lnTo>
                    <a:pt x="3035" y="13"/>
                  </a:lnTo>
                  <a:lnTo>
                    <a:pt x="2909" y="26"/>
                  </a:lnTo>
                  <a:lnTo>
                    <a:pt x="2808" y="64"/>
                  </a:lnTo>
                  <a:lnTo>
                    <a:pt x="2732" y="102"/>
                  </a:lnTo>
                  <a:lnTo>
                    <a:pt x="2668" y="165"/>
                  </a:lnTo>
                  <a:lnTo>
                    <a:pt x="2631" y="228"/>
                  </a:lnTo>
                  <a:lnTo>
                    <a:pt x="2605" y="304"/>
                  </a:lnTo>
                  <a:lnTo>
                    <a:pt x="2605" y="393"/>
                  </a:lnTo>
                  <a:lnTo>
                    <a:pt x="2618" y="481"/>
                  </a:lnTo>
                  <a:lnTo>
                    <a:pt x="2656" y="582"/>
                  </a:lnTo>
                  <a:lnTo>
                    <a:pt x="2694" y="683"/>
                  </a:lnTo>
                  <a:lnTo>
                    <a:pt x="2757" y="785"/>
                  </a:lnTo>
                  <a:lnTo>
                    <a:pt x="2833" y="873"/>
                  </a:lnTo>
                  <a:lnTo>
                    <a:pt x="2909" y="974"/>
                  </a:lnTo>
                  <a:lnTo>
                    <a:pt x="3010" y="1050"/>
                  </a:lnTo>
                  <a:lnTo>
                    <a:pt x="3111" y="1139"/>
                  </a:lnTo>
                  <a:lnTo>
                    <a:pt x="3225" y="1202"/>
                  </a:lnTo>
                  <a:lnTo>
                    <a:pt x="3351" y="1265"/>
                  </a:lnTo>
                  <a:lnTo>
                    <a:pt x="3478" y="1316"/>
                  </a:lnTo>
                  <a:lnTo>
                    <a:pt x="3604" y="1341"/>
                  </a:lnTo>
                  <a:lnTo>
                    <a:pt x="3869" y="1391"/>
                  </a:lnTo>
                  <a:lnTo>
                    <a:pt x="4122" y="1467"/>
                  </a:lnTo>
                  <a:lnTo>
                    <a:pt x="4363" y="1543"/>
                  </a:lnTo>
                  <a:lnTo>
                    <a:pt x="4577" y="1632"/>
                  </a:lnTo>
                  <a:lnTo>
                    <a:pt x="4881" y="1758"/>
                  </a:lnTo>
                  <a:lnTo>
                    <a:pt x="5007" y="1821"/>
                  </a:lnTo>
                  <a:lnTo>
                    <a:pt x="4350" y="1657"/>
                  </a:lnTo>
                  <a:lnTo>
                    <a:pt x="3667" y="1493"/>
                  </a:lnTo>
                  <a:lnTo>
                    <a:pt x="2871" y="1328"/>
                  </a:lnTo>
                  <a:lnTo>
                    <a:pt x="2454" y="1240"/>
                  </a:lnTo>
                  <a:lnTo>
                    <a:pt x="2049" y="1176"/>
                  </a:lnTo>
                  <a:lnTo>
                    <a:pt x="1644" y="1113"/>
                  </a:lnTo>
                  <a:lnTo>
                    <a:pt x="1278" y="1075"/>
                  </a:lnTo>
                  <a:lnTo>
                    <a:pt x="949" y="1063"/>
                  </a:lnTo>
                  <a:lnTo>
                    <a:pt x="671" y="1063"/>
                  </a:lnTo>
                  <a:lnTo>
                    <a:pt x="545" y="1075"/>
                  </a:lnTo>
                  <a:lnTo>
                    <a:pt x="443" y="1101"/>
                  </a:lnTo>
                  <a:lnTo>
                    <a:pt x="355" y="1126"/>
                  </a:lnTo>
                  <a:lnTo>
                    <a:pt x="292" y="1164"/>
                  </a:lnTo>
                  <a:lnTo>
                    <a:pt x="191" y="1265"/>
                  </a:lnTo>
                  <a:lnTo>
                    <a:pt x="115" y="1366"/>
                  </a:lnTo>
                  <a:lnTo>
                    <a:pt x="51" y="1480"/>
                  </a:lnTo>
                  <a:lnTo>
                    <a:pt x="14" y="1594"/>
                  </a:lnTo>
                  <a:lnTo>
                    <a:pt x="1" y="1720"/>
                  </a:lnTo>
                  <a:lnTo>
                    <a:pt x="1" y="1847"/>
                  </a:lnTo>
                  <a:lnTo>
                    <a:pt x="26" y="1986"/>
                  </a:lnTo>
                  <a:lnTo>
                    <a:pt x="77" y="2112"/>
                  </a:lnTo>
                  <a:lnTo>
                    <a:pt x="140" y="2238"/>
                  </a:lnTo>
                  <a:lnTo>
                    <a:pt x="216" y="2352"/>
                  </a:lnTo>
                  <a:lnTo>
                    <a:pt x="317" y="2466"/>
                  </a:lnTo>
                  <a:lnTo>
                    <a:pt x="431" y="2580"/>
                  </a:lnTo>
                  <a:lnTo>
                    <a:pt x="557" y="2668"/>
                  </a:lnTo>
                  <a:lnTo>
                    <a:pt x="709" y="2744"/>
                  </a:lnTo>
                  <a:lnTo>
                    <a:pt x="873" y="2807"/>
                  </a:lnTo>
                  <a:lnTo>
                    <a:pt x="1050" y="2858"/>
                  </a:lnTo>
                  <a:lnTo>
                    <a:pt x="1012" y="2871"/>
                  </a:lnTo>
                  <a:lnTo>
                    <a:pt x="886" y="2896"/>
                  </a:lnTo>
                  <a:lnTo>
                    <a:pt x="722" y="2946"/>
                  </a:lnTo>
                  <a:lnTo>
                    <a:pt x="633" y="2984"/>
                  </a:lnTo>
                  <a:lnTo>
                    <a:pt x="532" y="3035"/>
                  </a:lnTo>
                  <a:lnTo>
                    <a:pt x="443" y="3098"/>
                  </a:lnTo>
                  <a:lnTo>
                    <a:pt x="342" y="3161"/>
                  </a:lnTo>
                  <a:lnTo>
                    <a:pt x="254" y="3250"/>
                  </a:lnTo>
                  <a:lnTo>
                    <a:pt x="178" y="3351"/>
                  </a:lnTo>
                  <a:lnTo>
                    <a:pt x="102" y="3465"/>
                  </a:lnTo>
                  <a:lnTo>
                    <a:pt x="51" y="3591"/>
                  </a:lnTo>
                  <a:lnTo>
                    <a:pt x="14" y="3730"/>
                  </a:lnTo>
                  <a:lnTo>
                    <a:pt x="1" y="3895"/>
                  </a:lnTo>
                  <a:lnTo>
                    <a:pt x="14" y="4059"/>
                  </a:lnTo>
                  <a:lnTo>
                    <a:pt x="39" y="4211"/>
                  </a:lnTo>
                  <a:lnTo>
                    <a:pt x="89" y="4350"/>
                  </a:lnTo>
                  <a:lnTo>
                    <a:pt x="165" y="4476"/>
                  </a:lnTo>
                  <a:lnTo>
                    <a:pt x="254" y="4577"/>
                  </a:lnTo>
                  <a:lnTo>
                    <a:pt x="342" y="4678"/>
                  </a:lnTo>
                  <a:lnTo>
                    <a:pt x="443" y="4767"/>
                  </a:lnTo>
                  <a:lnTo>
                    <a:pt x="557" y="4843"/>
                  </a:lnTo>
                  <a:lnTo>
                    <a:pt x="658" y="4906"/>
                  </a:lnTo>
                  <a:lnTo>
                    <a:pt x="759" y="4957"/>
                  </a:lnTo>
                  <a:lnTo>
                    <a:pt x="949" y="5032"/>
                  </a:lnTo>
                  <a:lnTo>
                    <a:pt x="1075" y="5083"/>
                  </a:lnTo>
                  <a:lnTo>
                    <a:pt x="1126" y="5096"/>
                  </a:lnTo>
                  <a:lnTo>
                    <a:pt x="1113" y="5146"/>
                  </a:lnTo>
                  <a:lnTo>
                    <a:pt x="1075" y="5285"/>
                  </a:lnTo>
                  <a:lnTo>
                    <a:pt x="1038" y="5500"/>
                  </a:lnTo>
                  <a:lnTo>
                    <a:pt x="1025" y="5614"/>
                  </a:lnTo>
                  <a:lnTo>
                    <a:pt x="1025" y="5753"/>
                  </a:lnTo>
                  <a:lnTo>
                    <a:pt x="1038" y="5892"/>
                  </a:lnTo>
                  <a:lnTo>
                    <a:pt x="1050" y="6044"/>
                  </a:lnTo>
                  <a:lnTo>
                    <a:pt x="1088" y="6196"/>
                  </a:lnTo>
                  <a:lnTo>
                    <a:pt x="1151" y="6335"/>
                  </a:lnTo>
                  <a:lnTo>
                    <a:pt x="1227" y="6486"/>
                  </a:lnTo>
                  <a:lnTo>
                    <a:pt x="1341" y="6625"/>
                  </a:lnTo>
                  <a:lnTo>
                    <a:pt x="1467" y="6764"/>
                  </a:lnTo>
                  <a:lnTo>
                    <a:pt x="1632" y="6891"/>
                  </a:lnTo>
                  <a:lnTo>
                    <a:pt x="1644" y="6941"/>
                  </a:lnTo>
                  <a:lnTo>
                    <a:pt x="1670" y="7068"/>
                  </a:lnTo>
                  <a:lnTo>
                    <a:pt x="1720" y="7258"/>
                  </a:lnTo>
                  <a:lnTo>
                    <a:pt x="1758" y="7371"/>
                  </a:lnTo>
                  <a:lnTo>
                    <a:pt x="1821" y="7498"/>
                  </a:lnTo>
                  <a:lnTo>
                    <a:pt x="1885" y="7612"/>
                  </a:lnTo>
                  <a:lnTo>
                    <a:pt x="1960" y="7738"/>
                  </a:lnTo>
                  <a:lnTo>
                    <a:pt x="2049" y="7864"/>
                  </a:lnTo>
                  <a:lnTo>
                    <a:pt x="2150" y="7978"/>
                  </a:lnTo>
                  <a:lnTo>
                    <a:pt x="2277" y="8092"/>
                  </a:lnTo>
                  <a:lnTo>
                    <a:pt x="2416" y="8193"/>
                  </a:lnTo>
                  <a:lnTo>
                    <a:pt x="2580" y="8282"/>
                  </a:lnTo>
                  <a:lnTo>
                    <a:pt x="2757" y="8357"/>
                  </a:lnTo>
                  <a:lnTo>
                    <a:pt x="2972" y="8421"/>
                  </a:lnTo>
                  <a:lnTo>
                    <a:pt x="3263" y="8497"/>
                  </a:lnTo>
                  <a:lnTo>
                    <a:pt x="3983" y="8636"/>
                  </a:lnTo>
                  <a:lnTo>
                    <a:pt x="4830" y="8787"/>
                  </a:lnTo>
                  <a:lnTo>
                    <a:pt x="5715" y="8926"/>
                  </a:lnTo>
                  <a:lnTo>
                    <a:pt x="7258" y="9154"/>
                  </a:lnTo>
                  <a:lnTo>
                    <a:pt x="7915" y="9242"/>
                  </a:lnTo>
                  <a:lnTo>
                    <a:pt x="8560" y="2289"/>
                  </a:lnTo>
                  <a:lnTo>
                    <a:pt x="8269" y="2049"/>
                  </a:lnTo>
                  <a:lnTo>
                    <a:pt x="7940" y="1783"/>
                  </a:lnTo>
                  <a:lnTo>
                    <a:pt x="7536" y="1480"/>
                  </a:lnTo>
                  <a:lnTo>
                    <a:pt x="7081" y="1151"/>
                  </a:lnTo>
                  <a:lnTo>
                    <a:pt x="6840" y="999"/>
                  </a:lnTo>
                  <a:lnTo>
                    <a:pt x="6600" y="848"/>
                  </a:lnTo>
                  <a:lnTo>
                    <a:pt x="6360" y="709"/>
                  </a:lnTo>
                  <a:lnTo>
                    <a:pt x="6120" y="595"/>
                  </a:lnTo>
                  <a:lnTo>
                    <a:pt x="5892" y="494"/>
                  </a:lnTo>
                  <a:lnTo>
                    <a:pt x="5677" y="418"/>
                  </a:lnTo>
                  <a:lnTo>
                    <a:pt x="5248" y="304"/>
                  </a:lnTo>
                  <a:lnTo>
                    <a:pt x="4805" y="203"/>
                  </a:lnTo>
                  <a:lnTo>
                    <a:pt x="4350" y="115"/>
                  </a:lnTo>
                  <a:lnTo>
                    <a:pt x="3920" y="39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2615050" y="2422453"/>
              <a:ext cx="68707" cy="98989"/>
            </a:xfrm>
            <a:custGeom>
              <a:avLst/>
              <a:gdLst/>
              <a:ahLst/>
              <a:cxnLst/>
              <a:rect l="l" t="t" r="r" b="b"/>
              <a:pathLst>
                <a:path w="5652" h="8143" extrusionOk="0">
                  <a:moveTo>
                    <a:pt x="1075" y="1"/>
                  </a:moveTo>
                  <a:lnTo>
                    <a:pt x="973" y="13"/>
                  </a:lnTo>
                  <a:lnTo>
                    <a:pt x="860" y="26"/>
                  </a:lnTo>
                  <a:lnTo>
                    <a:pt x="759" y="51"/>
                  </a:lnTo>
                  <a:lnTo>
                    <a:pt x="657" y="102"/>
                  </a:lnTo>
                  <a:lnTo>
                    <a:pt x="544" y="152"/>
                  </a:lnTo>
                  <a:lnTo>
                    <a:pt x="455" y="228"/>
                  </a:lnTo>
                  <a:lnTo>
                    <a:pt x="367" y="329"/>
                  </a:lnTo>
                  <a:lnTo>
                    <a:pt x="278" y="443"/>
                  </a:lnTo>
                  <a:lnTo>
                    <a:pt x="215" y="582"/>
                  </a:lnTo>
                  <a:lnTo>
                    <a:pt x="152" y="734"/>
                  </a:lnTo>
                  <a:lnTo>
                    <a:pt x="126" y="886"/>
                  </a:lnTo>
                  <a:lnTo>
                    <a:pt x="101" y="1037"/>
                  </a:lnTo>
                  <a:lnTo>
                    <a:pt x="89" y="1189"/>
                  </a:lnTo>
                  <a:lnTo>
                    <a:pt x="101" y="1328"/>
                  </a:lnTo>
                  <a:lnTo>
                    <a:pt x="114" y="1467"/>
                  </a:lnTo>
                  <a:lnTo>
                    <a:pt x="126" y="1606"/>
                  </a:lnTo>
                  <a:lnTo>
                    <a:pt x="152" y="1720"/>
                  </a:lnTo>
                  <a:lnTo>
                    <a:pt x="215" y="1935"/>
                  </a:lnTo>
                  <a:lnTo>
                    <a:pt x="278" y="2112"/>
                  </a:lnTo>
                  <a:lnTo>
                    <a:pt x="354" y="2251"/>
                  </a:lnTo>
                  <a:lnTo>
                    <a:pt x="329" y="2276"/>
                  </a:lnTo>
                  <a:lnTo>
                    <a:pt x="253" y="2352"/>
                  </a:lnTo>
                  <a:lnTo>
                    <a:pt x="164" y="2479"/>
                  </a:lnTo>
                  <a:lnTo>
                    <a:pt x="114" y="2554"/>
                  </a:lnTo>
                  <a:lnTo>
                    <a:pt x="76" y="2656"/>
                  </a:lnTo>
                  <a:lnTo>
                    <a:pt x="38" y="2757"/>
                  </a:lnTo>
                  <a:lnTo>
                    <a:pt x="13" y="2883"/>
                  </a:lnTo>
                  <a:lnTo>
                    <a:pt x="0" y="3010"/>
                  </a:lnTo>
                  <a:lnTo>
                    <a:pt x="0" y="3149"/>
                  </a:lnTo>
                  <a:lnTo>
                    <a:pt x="25" y="3313"/>
                  </a:lnTo>
                  <a:lnTo>
                    <a:pt x="63" y="3477"/>
                  </a:lnTo>
                  <a:lnTo>
                    <a:pt x="126" y="3667"/>
                  </a:lnTo>
                  <a:lnTo>
                    <a:pt x="215" y="3857"/>
                  </a:lnTo>
                  <a:lnTo>
                    <a:pt x="164" y="3970"/>
                  </a:lnTo>
                  <a:lnTo>
                    <a:pt x="126" y="4097"/>
                  </a:lnTo>
                  <a:lnTo>
                    <a:pt x="101" y="4261"/>
                  </a:lnTo>
                  <a:lnTo>
                    <a:pt x="101" y="4350"/>
                  </a:lnTo>
                  <a:lnTo>
                    <a:pt x="101" y="4438"/>
                  </a:lnTo>
                  <a:lnTo>
                    <a:pt x="114" y="4527"/>
                  </a:lnTo>
                  <a:lnTo>
                    <a:pt x="126" y="4628"/>
                  </a:lnTo>
                  <a:lnTo>
                    <a:pt x="164" y="4716"/>
                  </a:lnTo>
                  <a:lnTo>
                    <a:pt x="215" y="4805"/>
                  </a:lnTo>
                  <a:lnTo>
                    <a:pt x="278" y="4893"/>
                  </a:lnTo>
                  <a:lnTo>
                    <a:pt x="354" y="4982"/>
                  </a:lnTo>
                  <a:lnTo>
                    <a:pt x="329" y="5032"/>
                  </a:lnTo>
                  <a:lnTo>
                    <a:pt x="278" y="5197"/>
                  </a:lnTo>
                  <a:lnTo>
                    <a:pt x="253" y="5298"/>
                  </a:lnTo>
                  <a:lnTo>
                    <a:pt x="240" y="5437"/>
                  </a:lnTo>
                  <a:lnTo>
                    <a:pt x="228" y="5576"/>
                  </a:lnTo>
                  <a:lnTo>
                    <a:pt x="240" y="5740"/>
                  </a:lnTo>
                  <a:lnTo>
                    <a:pt x="266" y="5917"/>
                  </a:lnTo>
                  <a:lnTo>
                    <a:pt x="303" y="6094"/>
                  </a:lnTo>
                  <a:lnTo>
                    <a:pt x="379" y="6284"/>
                  </a:lnTo>
                  <a:lnTo>
                    <a:pt x="480" y="6486"/>
                  </a:lnTo>
                  <a:lnTo>
                    <a:pt x="619" y="6676"/>
                  </a:lnTo>
                  <a:lnTo>
                    <a:pt x="695" y="6777"/>
                  </a:lnTo>
                  <a:lnTo>
                    <a:pt x="796" y="6878"/>
                  </a:lnTo>
                  <a:lnTo>
                    <a:pt x="898" y="6979"/>
                  </a:lnTo>
                  <a:lnTo>
                    <a:pt x="1011" y="7081"/>
                  </a:lnTo>
                  <a:lnTo>
                    <a:pt x="1125" y="7169"/>
                  </a:lnTo>
                  <a:lnTo>
                    <a:pt x="1264" y="7270"/>
                  </a:lnTo>
                  <a:lnTo>
                    <a:pt x="1555" y="7447"/>
                  </a:lnTo>
                  <a:lnTo>
                    <a:pt x="1846" y="7599"/>
                  </a:lnTo>
                  <a:lnTo>
                    <a:pt x="2137" y="7738"/>
                  </a:lnTo>
                  <a:lnTo>
                    <a:pt x="2427" y="7839"/>
                  </a:lnTo>
                  <a:lnTo>
                    <a:pt x="2706" y="7928"/>
                  </a:lnTo>
                  <a:lnTo>
                    <a:pt x="2971" y="7991"/>
                  </a:lnTo>
                  <a:lnTo>
                    <a:pt x="3236" y="8041"/>
                  </a:lnTo>
                  <a:lnTo>
                    <a:pt x="3477" y="8079"/>
                  </a:lnTo>
                  <a:lnTo>
                    <a:pt x="3704" y="8105"/>
                  </a:lnTo>
                  <a:lnTo>
                    <a:pt x="3907" y="8130"/>
                  </a:lnTo>
                  <a:lnTo>
                    <a:pt x="4248" y="8142"/>
                  </a:lnTo>
                  <a:lnTo>
                    <a:pt x="4475" y="8130"/>
                  </a:lnTo>
                  <a:lnTo>
                    <a:pt x="4551" y="8130"/>
                  </a:lnTo>
                  <a:lnTo>
                    <a:pt x="4008" y="6638"/>
                  </a:lnTo>
                  <a:lnTo>
                    <a:pt x="4261" y="6613"/>
                  </a:lnTo>
                  <a:lnTo>
                    <a:pt x="4501" y="6562"/>
                  </a:lnTo>
                  <a:lnTo>
                    <a:pt x="4615" y="6524"/>
                  </a:lnTo>
                  <a:lnTo>
                    <a:pt x="4716" y="6474"/>
                  </a:lnTo>
                  <a:lnTo>
                    <a:pt x="4817" y="6436"/>
                  </a:lnTo>
                  <a:lnTo>
                    <a:pt x="4905" y="6373"/>
                  </a:lnTo>
                  <a:lnTo>
                    <a:pt x="4981" y="6322"/>
                  </a:lnTo>
                  <a:lnTo>
                    <a:pt x="5044" y="6259"/>
                  </a:lnTo>
                  <a:lnTo>
                    <a:pt x="5095" y="6183"/>
                  </a:lnTo>
                  <a:lnTo>
                    <a:pt x="5133" y="6107"/>
                  </a:lnTo>
                  <a:lnTo>
                    <a:pt x="5158" y="6031"/>
                  </a:lnTo>
                  <a:lnTo>
                    <a:pt x="5171" y="5955"/>
                  </a:lnTo>
                  <a:lnTo>
                    <a:pt x="5158" y="5867"/>
                  </a:lnTo>
                  <a:lnTo>
                    <a:pt x="5120" y="5778"/>
                  </a:lnTo>
                  <a:lnTo>
                    <a:pt x="5070" y="5677"/>
                  </a:lnTo>
                  <a:lnTo>
                    <a:pt x="4994" y="5589"/>
                  </a:lnTo>
                  <a:lnTo>
                    <a:pt x="4905" y="5513"/>
                  </a:lnTo>
                  <a:lnTo>
                    <a:pt x="4804" y="5450"/>
                  </a:lnTo>
                  <a:lnTo>
                    <a:pt x="4690" y="5386"/>
                  </a:lnTo>
                  <a:lnTo>
                    <a:pt x="4577" y="5336"/>
                  </a:lnTo>
                  <a:lnTo>
                    <a:pt x="4336" y="5260"/>
                  </a:lnTo>
                  <a:lnTo>
                    <a:pt x="4109" y="5209"/>
                  </a:lnTo>
                  <a:lnTo>
                    <a:pt x="3907" y="5184"/>
                  </a:lnTo>
                  <a:lnTo>
                    <a:pt x="3730" y="5159"/>
                  </a:lnTo>
                  <a:lnTo>
                    <a:pt x="3730" y="5159"/>
                  </a:lnTo>
                  <a:lnTo>
                    <a:pt x="3957" y="5172"/>
                  </a:lnTo>
                  <a:lnTo>
                    <a:pt x="4185" y="5172"/>
                  </a:lnTo>
                  <a:lnTo>
                    <a:pt x="4463" y="5146"/>
                  </a:lnTo>
                  <a:lnTo>
                    <a:pt x="4602" y="5134"/>
                  </a:lnTo>
                  <a:lnTo>
                    <a:pt x="4741" y="5108"/>
                  </a:lnTo>
                  <a:lnTo>
                    <a:pt x="4867" y="5070"/>
                  </a:lnTo>
                  <a:lnTo>
                    <a:pt x="4994" y="5020"/>
                  </a:lnTo>
                  <a:lnTo>
                    <a:pt x="5108" y="4969"/>
                  </a:lnTo>
                  <a:lnTo>
                    <a:pt x="5196" y="4893"/>
                  </a:lnTo>
                  <a:lnTo>
                    <a:pt x="5272" y="4818"/>
                  </a:lnTo>
                  <a:lnTo>
                    <a:pt x="5297" y="4767"/>
                  </a:lnTo>
                  <a:lnTo>
                    <a:pt x="5323" y="4716"/>
                  </a:lnTo>
                  <a:lnTo>
                    <a:pt x="5348" y="4615"/>
                  </a:lnTo>
                  <a:lnTo>
                    <a:pt x="5360" y="4514"/>
                  </a:lnTo>
                  <a:lnTo>
                    <a:pt x="5360" y="4426"/>
                  </a:lnTo>
                  <a:lnTo>
                    <a:pt x="5348" y="4350"/>
                  </a:lnTo>
                  <a:lnTo>
                    <a:pt x="5335" y="4274"/>
                  </a:lnTo>
                  <a:lnTo>
                    <a:pt x="5310" y="4198"/>
                  </a:lnTo>
                  <a:lnTo>
                    <a:pt x="5234" y="4084"/>
                  </a:lnTo>
                  <a:lnTo>
                    <a:pt x="5158" y="3983"/>
                  </a:lnTo>
                  <a:lnTo>
                    <a:pt x="5095" y="3907"/>
                  </a:lnTo>
                  <a:lnTo>
                    <a:pt x="5019" y="3857"/>
                  </a:lnTo>
                  <a:lnTo>
                    <a:pt x="5133" y="3844"/>
                  </a:lnTo>
                  <a:lnTo>
                    <a:pt x="5234" y="3831"/>
                  </a:lnTo>
                  <a:lnTo>
                    <a:pt x="5335" y="3793"/>
                  </a:lnTo>
                  <a:lnTo>
                    <a:pt x="5411" y="3743"/>
                  </a:lnTo>
                  <a:lnTo>
                    <a:pt x="5487" y="3680"/>
                  </a:lnTo>
                  <a:lnTo>
                    <a:pt x="5550" y="3616"/>
                  </a:lnTo>
                  <a:lnTo>
                    <a:pt x="5601" y="3541"/>
                  </a:lnTo>
                  <a:lnTo>
                    <a:pt x="5639" y="3452"/>
                  </a:lnTo>
                  <a:lnTo>
                    <a:pt x="5651" y="3364"/>
                  </a:lnTo>
                  <a:lnTo>
                    <a:pt x="5651" y="3275"/>
                  </a:lnTo>
                  <a:lnTo>
                    <a:pt x="5639" y="3174"/>
                  </a:lnTo>
                  <a:lnTo>
                    <a:pt x="5601" y="3085"/>
                  </a:lnTo>
                  <a:lnTo>
                    <a:pt x="5537" y="2997"/>
                  </a:lnTo>
                  <a:lnTo>
                    <a:pt x="5449" y="2896"/>
                  </a:lnTo>
                  <a:lnTo>
                    <a:pt x="5348" y="2807"/>
                  </a:lnTo>
                  <a:lnTo>
                    <a:pt x="5209" y="2731"/>
                  </a:lnTo>
                  <a:lnTo>
                    <a:pt x="5044" y="2656"/>
                  </a:lnTo>
                  <a:lnTo>
                    <a:pt x="4855" y="2592"/>
                  </a:lnTo>
                  <a:lnTo>
                    <a:pt x="4652" y="2542"/>
                  </a:lnTo>
                  <a:lnTo>
                    <a:pt x="4438" y="2491"/>
                  </a:lnTo>
                  <a:lnTo>
                    <a:pt x="4210" y="2453"/>
                  </a:lnTo>
                  <a:lnTo>
                    <a:pt x="3982" y="2428"/>
                  </a:lnTo>
                  <a:lnTo>
                    <a:pt x="3527" y="2403"/>
                  </a:lnTo>
                  <a:lnTo>
                    <a:pt x="3110" y="2390"/>
                  </a:lnTo>
                  <a:lnTo>
                    <a:pt x="2453" y="2390"/>
                  </a:lnTo>
                  <a:lnTo>
                    <a:pt x="2326" y="2061"/>
                  </a:lnTo>
                  <a:lnTo>
                    <a:pt x="2883" y="2061"/>
                  </a:lnTo>
                  <a:lnTo>
                    <a:pt x="3325" y="2099"/>
                  </a:lnTo>
                  <a:lnTo>
                    <a:pt x="3578" y="2125"/>
                  </a:lnTo>
                  <a:lnTo>
                    <a:pt x="3856" y="2150"/>
                  </a:lnTo>
                  <a:lnTo>
                    <a:pt x="4020" y="2175"/>
                  </a:lnTo>
                  <a:lnTo>
                    <a:pt x="4185" y="2175"/>
                  </a:lnTo>
                  <a:lnTo>
                    <a:pt x="4349" y="2163"/>
                  </a:lnTo>
                  <a:lnTo>
                    <a:pt x="4513" y="2137"/>
                  </a:lnTo>
                  <a:lnTo>
                    <a:pt x="4665" y="2087"/>
                  </a:lnTo>
                  <a:lnTo>
                    <a:pt x="4804" y="2036"/>
                  </a:lnTo>
                  <a:lnTo>
                    <a:pt x="4931" y="1973"/>
                  </a:lnTo>
                  <a:lnTo>
                    <a:pt x="5044" y="1884"/>
                  </a:lnTo>
                  <a:lnTo>
                    <a:pt x="5120" y="1796"/>
                  </a:lnTo>
                  <a:lnTo>
                    <a:pt x="5158" y="1745"/>
                  </a:lnTo>
                  <a:lnTo>
                    <a:pt x="5183" y="1695"/>
                  </a:lnTo>
                  <a:lnTo>
                    <a:pt x="5196" y="1632"/>
                  </a:lnTo>
                  <a:lnTo>
                    <a:pt x="5209" y="1568"/>
                  </a:lnTo>
                  <a:lnTo>
                    <a:pt x="5209" y="1518"/>
                  </a:lnTo>
                  <a:lnTo>
                    <a:pt x="5196" y="1442"/>
                  </a:lnTo>
                  <a:lnTo>
                    <a:pt x="5183" y="1379"/>
                  </a:lnTo>
                  <a:lnTo>
                    <a:pt x="5158" y="1303"/>
                  </a:lnTo>
                  <a:lnTo>
                    <a:pt x="5108" y="1240"/>
                  </a:lnTo>
                  <a:lnTo>
                    <a:pt x="5070" y="1164"/>
                  </a:lnTo>
                  <a:lnTo>
                    <a:pt x="5006" y="1075"/>
                  </a:lnTo>
                  <a:lnTo>
                    <a:pt x="4931" y="999"/>
                  </a:lnTo>
                  <a:lnTo>
                    <a:pt x="4754" y="835"/>
                  </a:lnTo>
                  <a:lnTo>
                    <a:pt x="4640" y="747"/>
                  </a:lnTo>
                  <a:lnTo>
                    <a:pt x="4526" y="671"/>
                  </a:lnTo>
                  <a:lnTo>
                    <a:pt x="4286" y="532"/>
                  </a:lnTo>
                  <a:lnTo>
                    <a:pt x="4033" y="405"/>
                  </a:lnTo>
                  <a:lnTo>
                    <a:pt x="3767" y="317"/>
                  </a:lnTo>
                  <a:lnTo>
                    <a:pt x="3502" y="241"/>
                  </a:lnTo>
                  <a:lnTo>
                    <a:pt x="3224" y="178"/>
                  </a:lnTo>
                  <a:lnTo>
                    <a:pt x="2958" y="127"/>
                  </a:lnTo>
                  <a:lnTo>
                    <a:pt x="2693" y="89"/>
                  </a:lnTo>
                  <a:lnTo>
                    <a:pt x="2453" y="64"/>
                  </a:lnTo>
                  <a:lnTo>
                    <a:pt x="2225" y="51"/>
                  </a:lnTo>
                  <a:lnTo>
                    <a:pt x="1833" y="39"/>
                  </a:lnTo>
                  <a:lnTo>
                    <a:pt x="1580" y="39"/>
                  </a:lnTo>
                  <a:lnTo>
                    <a:pt x="1479" y="51"/>
                  </a:lnTo>
                  <a:lnTo>
                    <a:pt x="1441" y="39"/>
                  </a:lnTo>
                  <a:lnTo>
                    <a:pt x="1327" y="13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2085753" y="1451470"/>
              <a:ext cx="618597" cy="618755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0"/>
          <p:cNvSpPr txBox="1"/>
          <p:nvPr/>
        </p:nvSpPr>
        <p:spPr>
          <a:xfrm>
            <a:off x="568001" y="2026925"/>
            <a:ext cx="1479942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latin typeface="Roboto"/>
              <a:ea typeface="Roboto"/>
              <a:cs typeface="Roboto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2810075" y="3950400"/>
            <a:ext cx="714300" cy="37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3628315" y="3950400"/>
            <a:ext cx="714300" cy="37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195047" y="2241242"/>
            <a:ext cx="2092309" cy="131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pic>
        <p:nvPicPr>
          <p:cNvPr id="2" name="図 3" descr="グラフィカル ユーザー インターフェイス&#10;&#10;説明は自動で生成されたものです">
            <a:extLst>
              <a:ext uri="{FF2B5EF4-FFF2-40B4-BE49-F238E27FC236}">
                <a16:creationId xmlns:a16="http://schemas.microsoft.com/office/drawing/2014/main" id="{5C71A2F3-BBB1-7E45-4676-D27F33C10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9" t="17441" r="4322" b="38505"/>
          <a:stretch/>
        </p:blipFill>
        <p:spPr>
          <a:xfrm>
            <a:off x="5004190" y="1977814"/>
            <a:ext cx="3967625" cy="1517506"/>
          </a:xfrm>
          <a:prstGeom prst="rect">
            <a:avLst/>
          </a:prstGeom>
        </p:spPr>
      </p:pic>
      <p:pic>
        <p:nvPicPr>
          <p:cNvPr id="4" name="図 4" descr="グラフィカル ユーザー インターフェイス&#10;&#10;説明は自動で生成されたものです">
            <a:extLst>
              <a:ext uri="{FF2B5EF4-FFF2-40B4-BE49-F238E27FC236}">
                <a16:creationId xmlns:a16="http://schemas.microsoft.com/office/drawing/2014/main" id="{4F32E31B-D7D7-3F53-F4A2-36A7651CA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8" t="19893" r="6776" b="40835"/>
          <a:stretch/>
        </p:blipFill>
        <p:spPr>
          <a:xfrm>
            <a:off x="369695" y="3012466"/>
            <a:ext cx="4548476" cy="1717785"/>
          </a:xfrm>
          <a:prstGeom prst="rect">
            <a:avLst/>
          </a:prstGeom>
        </p:spPr>
      </p:pic>
      <p:pic>
        <p:nvPicPr>
          <p:cNvPr id="5" name="図 5" descr="グラフィカル ユーザー インターフェイス&#10;&#10;説明は自動で生成されたものです">
            <a:extLst>
              <a:ext uri="{FF2B5EF4-FFF2-40B4-BE49-F238E27FC236}">
                <a16:creationId xmlns:a16="http://schemas.microsoft.com/office/drawing/2014/main" id="{D5B65C4E-659D-BF86-7BD8-F23E263AA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2" t="18021" r="4676" b="39133"/>
          <a:stretch/>
        </p:blipFill>
        <p:spPr>
          <a:xfrm>
            <a:off x="83931" y="774980"/>
            <a:ext cx="4803374" cy="1850892"/>
          </a:xfrm>
          <a:prstGeom prst="rect">
            <a:avLst/>
          </a:prstGeom>
        </p:spPr>
      </p:pic>
      <p:pic>
        <p:nvPicPr>
          <p:cNvPr id="6" name="図 6" descr="挿絵 が含まれている画像&#10;&#10;説明は自動で生成されたものです">
            <a:extLst>
              <a:ext uri="{FF2B5EF4-FFF2-40B4-BE49-F238E27FC236}">
                <a16:creationId xmlns:a16="http://schemas.microsoft.com/office/drawing/2014/main" id="{A4402405-5572-73D7-31BC-07B4CEADD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850" y="685419"/>
            <a:ext cx="2743200" cy="12919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A2B40EAD-D8E8-E049-973C-81B545EC338C}"/>
                  </a:ext>
                </a:extLst>
              </p14:cNvPr>
              <p14:cNvContentPartPr/>
              <p14:nvPr/>
            </p14:nvContentPartPr>
            <p14:xfrm>
              <a:off x="3540906" y="2270628"/>
              <a:ext cx="18360" cy="294480"/>
            </p14:xfrm>
          </p:contentPart>
        </mc:Choice>
        <mc:Fallback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A2B40EAD-D8E8-E049-973C-81B545EC33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5826" y="2162496"/>
                <a:ext cx="128153" cy="51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B93649D4-938B-FC7D-64B9-034B44555A48}"/>
                  </a:ext>
                </a:extLst>
              </p14:cNvPr>
              <p14:cNvContentPartPr/>
              <p14:nvPr/>
            </p14:nvContentPartPr>
            <p14:xfrm>
              <a:off x="2724066" y="4420548"/>
              <a:ext cx="32400" cy="291600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B93649D4-938B-FC7D-64B9-034B44555A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70066" y="4312548"/>
                <a:ext cx="1400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27BE697B-8F54-F341-088C-7A0DBDD908CB}"/>
                  </a:ext>
                </a:extLst>
              </p14:cNvPr>
              <p14:cNvContentPartPr/>
              <p14:nvPr/>
            </p14:nvContentPartPr>
            <p14:xfrm>
              <a:off x="7460946" y="3210948"/>
              <a:ext cx="14040" cy="309600"/>
            </p14:xfrm>
          </p:contentPart>
        </mc:Choice>
        <mc:Fallback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27BE697B-8F54-F341-088C-7A0DBDD908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6946" y="3102948"/>
                <a:ext cx="121680" cy="5252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1C1E76-87FC-2196-BF7A-D34A744D329C}"/>
              </a:ext>
            </a:extLst>
          </p:cNvPr>
          <p:cNvSpPr txBox="1"/>
          <p:nvPr/>
        </p:nvSpPr>
        <p:spPr>
          <a:xfrm>
            <a:off x="5980385" y="3950400"/>
            <a:ext cx="1626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新子安駅</a:t>
            </a:r>
          </a:p>
        </p:txBody>
      </p:sp>
    </p:spTree>
    <p:extLst>
      <p:ext uri="{BB962C8B-B14F-4D97-AF65-F5344CB8AC3E}">
        <p14:creationId xmlns:p14="http://schemas.microsoft.com/office/powerpoint/2010/main" val="80610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 Pink Wallpapers - Top Free Light Pink Backgrounds - WallpaperAccess">
            <a:extLst>
              <a:ext uri="{FF2B5EF4-FFF2-40B4-BE49-F238E27FC236}">
                <a16:creationId xmlns:a16="http://schemas.microsoft.com/office/drawing/2014/main" id="{5D04CDE7-2E5B-8B45-DFA8-EC0BED99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053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632E4D6-CF8B-504D-9310-21789AC2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536" y="268941"/>
            <a:ext cx="2350624" cy="535449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新子安の分析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09CEEF-9C44-DF5F-3A92-3A67E88FE48E}"/>
              </a:ext>
            </a:extLst>
          </p:cNvPr>
          <p:cNvSpPr txBox="1"/>
          <p:nvPr/>
        </p:nvSpPr>
        <p:spPr>
          <a:xfrm>
            <a:off x="1890346" y="1736481"/>
            <a:ext cx="76932" cy="3626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/>
          </a:p>
        </p:txBody>
      </p:sp>
      <p:pic>
        <p:nvPicPr>
          <p:cNvPr id="3" name="図 4" descr="グラフィカル ユーザー インターフェイス, Web サイト&#10;&#10;説明は自動で生成されたものです">
            <a:extLst>
              <a:ext uri="{FF2B5EF4-FFF2-40B4-BE49-F238E27FC236}">
                <a16:creationId xmlns:a16="http://schemas.microsoft.com/office/drawing/2014/main" id="{966EA474-93DB-7356-ABE2-B197AAFA5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3" t="21534" r="36640" b="20501"/>
          <a:stretch/>
        </p:blipFill>
        <p:spPr>
          <a:xfrm>
            <a:off x="560434" y="843982"/>
            <a:ext cx="3770380" cy="39862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93F58B-270E-3147-1092-68785A24DDA9}"/>
              </a:ext>
            </a:extLst>
          </p:cNvPr>
          <p:cNvSpPr txBox="1"/>
          <p:nvPr/>
        </p:nvSpPr>
        <p:spPr>
          <a:xfrm>
            <a:off x="4447986" y="988516"/>
            <a:ext cx="4226989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4400" dirty="0"/>
              <a:t>・治安情報</a:t>
            </a:r>
            <a:endParaRPr lang="en-US" altLang="ja-JP" sz="4400" dirty="0"/>
          </a:p>
          <a:p>
            <a:endParaRPr lang="ja-JP" altLang="en-US" sz="4400" dirty="0"/>
          </a:p>
          <a:p>
            <a:r>
              <a:rPr kumimoji="1" lang="ja-JP" altLang="en-US" sz="4400" dirty="0"/>
              <a:t>・洪水情報</a:t>
            </a:r>
            <a:endParaRPr lang="ja-JP" altLang="en-US" sz="4400" dirty="0"/>
          </a:p>
          <a:p>
            <a:endParaRPr lang="ja-JP" altLang="en-US" sz="4400" dirty="0"/>
          </a:p>
          <a:p>
            <a:r>
              <a:rPr kumimoji="1" lang="ja-JP" altLang="en-US" sz="4400" dirty="0"/>
              <a:t>・公共施設など</a:t>
            </a:r>
            <a:endParaRPr kumimoji="1"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51751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✓[70+] Pale Pink Solid Color Background - Android / iPhone HD Wallpaper  Background Download (png / jpg) (2022)">
            <a:extLst>
              <a:ext uri="{FF2B5EF4-FFF2-40B4-BE49-F238E27FC236}">
                <a16:creationId xmlns:a16="http://schemas.microsoft.com/office/drawing/2014/main" id="{C43477DE-EA84-9F7A-FC76-ECB73570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52" y="2445330"/>
            <a:ext cx="4796747" cy="26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✓[70+] Pale Pink Solid Color Background - Android / iPhone HD Wallpaper  Background Download (png / jpg) (2022)">
            <a:extLst>
              <a:ext uri="{FF2B5EF4-FFF2-40B4-BE49-F238E27FC236}">
                <a16:creationId xmlns:a16="http://schemas.microsoft.com/office/drawing/2014/main" id="{825C8E61-6A39-CEA4-01F9-F359A8A27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689131" cy="207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3" descr="グラフィカル ユーザー インターフェイス, アプリケーション&#10;&#10;説明は自動で生成されたものです">
            <a:extLst>
              <a:ext uri="{FF2B5EF4-FFF2-40B4-BE49-F238E27FC236}">
                <a16:creationId xmlns:a16="http://schemas.microsoft.com/office/drawing/2014/main" id="{558CE80F-491E-9485-067E-FFF980D43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" t="31109" r="64359" b="25303"/>
          <a:stretch/>
        </p:blipFill>
        <p:spPr>
          <a:xfrm>
            <a:off x="4415271" y="132036"/>
            <a:ext cx="1856390" cy="22820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19F2F4-C828-B24B-C41C-7973ECF8B2E9}"/>
              </a:ext>
            </a:extLst>
          </p:cNvPr>
          <p:cNvSpPr txBox="1"/>
          <p:nvPr/>
        </p:nvSpPr>
        <p:spPr>
          <a:xfrm>
            <a:off x="36970" y="2445330"/>
            <a:ext cx="4378301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000">
                <a:solidFill>
                  <a:srgbClr val="333333"/>
                </a:solidFill>
                <a:latin typeface="Hiragino Kaku Gothic ProN"/>
              </a:rPr>
              <a:t>比較的犯罪の少ない街と言える。</a:t>
            </a:r>
            <a:br>
              <a:rPr lang="en-US" altLang="ja-JP" sz="2000" dirty="0">
                <a:latin typeface="Hiragino Kaku Gothic ProN"/>
              </a:rPr>
            </a:br>
            <a:r>
              <a:rPr lang="ja-JP" altLang="en-US" sz="2000">
                <a:solidFill>
                  <a:srgbClr val="333333"/>
                </a:solidFill>
                <a:latin typeface="Hiragino Kaku Gothic ProN"/>
              </a:rPr>
              <a:t>凶悪犯については件数が少ない結果がでており、治安が良い環境だろう。</a:t>
            </a:r>
            <a:endParaRPr lang="en-US" altLang="ja-JP" sz="2000" dirty="0">
              <a:solidFill>
                <a:srgbClr val="333333"/>
              </a:solidFill>
              <a:latin typeface="Hiragino Kaku Gothic ProN"/>
            </a:endParaRPr>
          </a:p>
          <a:p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791D3B-0E94-0459-C484-E6D945F643DD}"/>
              </a:ext>
            </a:extLst>
          </p:cNvPr>
          <p:cNvSpPr txBox="1"/>
          <p:nvPr/>
        </p:nvSpPr>
        <p:spPr>
          <a:xfrm>
            <a:off x="128177" y="322754"/>
            <a:ext cx="33604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4000" dirty="0">
                <a:solidFill>
                  <a:srgbClr val="FF0000"/>
                </a:solidFill>
              </a:rPr>
              <a:t>治安情報、</a:t>
            </a:r>
            <a:endParaRPr lang="en-US" altLang="ja-JP" sz="4000" dirty="0">
              <a:solidFill>
                <a:srgbClr val="FF0000"/>
              </a:solidFill>
            </a:endParaRPr>
          </a:p>
          <a:p>
            <a:pPr algn="l"/>
            <a:r>
              <a:rPr lang="ja-JP" altLang="en-US" sz="4000" dirty="0">
                <a:solidFill>
                  <a:srgbClr val="FF0000"/>
                </a:solidFill>
              </a:rPr>
              <a:t>公共施設など</a:t>
            </a:r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1B89EC3-E8F4-A7FB-B6B5-BF512AABC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8" t="17242" r="35237" b="41839"/>
          <a:stretch/>
        </p:blipFill>
        <p:spPr>
          <a:xfrm>
            <a:off x="4960884" y="3011446"/>
            <a:ext cx="3631158" cy="1702404"/>
          </a:xfrm>
          <a:prstGeom prst="rect">
            <a:avLst/>
          </a:prstGeom>
        </p:spPr>
      </p:pic>
      <p:pic>
        <p:nvPicPr>
          <p:cNvPr id="10" name="図 9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1227A5D7-FD45-F322-61CC-C4A0FECF6F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7" t="21609" r="56385" b="35479"/>
          <a:stretch/>
        </p:blipFill>
        <p:spPr>
          <a:xfrm>
            <a:off x="6540456" y="320274"/>
            <a:ext cx="2475367" cy="195791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C56B3E5-1CD8-05A9-0469-72E461643D17}"/>
              </a:ext>
            </a:extLst>
          </p:cNvPr>
          <p:cNvSpPr txBox="1"/>
          <p:nvPr/>
        </p:nvSpPr>
        <p:spPr>
          <a:xfrm>
            <a:off x="36970" y="3640112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コンビニや病院なども充実しており、</a:t>
            </a:r>
            <a:endParaRPr kumimoji="1" lang="en-US" altLang="ja-JP" sz="2000" dirty="0"/>
          </a:p>
          <a:p>
            <a:r>
              <a:rPr kumimoji="1" lang="ja-JP" altLang="en-US" sz="2000" dirty="0"/>
              <a:t>生活しやすいこともポイント。</a:t>
            </a:r>
          </a:p>
        </p:txBody>
      </p:sp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6C7736B-F575-E133-B25F-042E2B85F2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8" t="17242" r="35237" b="41839"/>
          <a:stretch/>
        </p:blipFill>
        <p:spPr>
          <a:xfrm>
            <a:off x="4516821" y="2912679"/>
            <a:ext cx="3984734" cy="210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7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B314DD-0D37-F6DB-7419-AE415EEB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89" y="594787"/>
            <a:ext cx="2460685" cy="716456"/>
          </a:xfrm>
        </p:spPr>
        <p:txBody>
          <a:bodyPr>
            <a:noAutofit/>
          </a:bodyPr>
          <a:lstStyle/>
          <a:p>
            <a:r>
              <a:rPr lang="ja-JP" altLang="en-US" sz="4000"/>
              <a:t>洪水情報</a:t>
            </a:r>
            <a:endParaRPr kumimoji="1" lang="ja-JP" altLang="en-US" sz="4000"/>
          </a:p>
        </p:txBody>
      </p:sp>
      <p:pic>
        <p:nvPicPr>
          <p:cNvPr id="4" name="図 3" descr="地図が表示された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73F26EEC-03B4-2266-4418-26F25AB8D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2" t="20613" r="35798" b="26207"/>
          <a:stretch/>
        </p:blipFill>
        <p:spPr>
          <a:xfrm>
            <a:off x="4753301" y="291241"/>
            <a:ext cx="3842847" cy="220759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76FF9B1-319A-4973-3FAB-CDFAD6CD7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7" t="35173" r="64405" b="38314"/>
          <a:stretch/>
        </p:blipFill>
        <p:spPr>
          <a:xfrm>
            <a:off x="5320860" y="2873267"/>
            <a:ext cx="2916622" cy="172238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B8CE03-4344-CE05-8DB8-4193404106BC}"/>
              </a:ext>
            </a:extLst>
          </p:cNvPr>
          <p:cNvSpPr txBox="1"/>
          <p:nvPr/>
        </p:nvSpPr>
        <p:spPr>
          <a:xfrm>
            <a:off x="141890" y="1510987"/>
            <a:ext cx="41423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i="0" dirty="0">
                <a:solidFill>
                  <a:srgbClr val="333333"/>
                </a:solidFill>
                <a:effectLst/>
                <a:latin typeface="Hiragino Kaku Gothic ProN"/>
              </a:rPr>
              <a:t>洪水による災害については、</a:t>
            </a:r>
            <a:endParaRPr lang="en-US" altLang="ja-JP" sz="2000" b="0" i="0" dirty="0">
              <a:solidFill>
                <a:srgbClr val="333333"/>
              </a:solidFill>
              <a:effectLst/>
              <a:latin typeface="Hiragino Kaku Gothic ProN"/>
            </a:endParaRPr>
          </a:p>
          <a:p>
            <a:r>
              <a:rPr lang="ja-JP" altLang="en-US" sz="2000" b="0" i="0" dirty="0">
                <a:solidFill>
                  <a:srgbClr val="333333"/>
                </a:solidFill>
                <a:effectLst/>
                <a:latin typeface="Hiragino Kaku Gothic ProN"/>
              </a:rPr>
              <a:t>この入江川沿いを除いた地域については</a:t>
            </a:r>
            <a:endParaRPr lang="en-US" altLang="ja-JP" sz="2000" b="0" i="0" dirty="0">
              <a:solidFill>
                <a:srgbClr val="333333"/>
              </a:solidFill>
              <a:effectLst/>
              <a:latin typeface="Hiragino Kaku Gothic ProN"/>
            </a:endParaRPr>
          </a:p>
          <a:p>
            <a:r>
              <a:rPr lang="ja-JP" altLang="en-US" sz="2000" b="0" i="0">
                <a:solidFill>
                  <a:srgbClr val="333333"/>
                </a:solidFill>
                <a:effectLst/>
                <a:latin typeface="Hiragino Kaku Gothic ProN"/>
              </a:rPr>
              <a:t>洪水</a:t>
            </a:r>
            <a:r>
              <a:rPr lang="ja-JP" altLang="en-US" sz="2000" b="0" i="0" dirty="0">
                <a:solidFill>
                  <a:srgbClr val="333333"/>
                </a:solidFill>
                <a:effectLst/>
                <a:latin typeface="Hiragino Kaku Gothic ProN"/>
              </a:rPr>
              <a:t>の危険性はかなり低い予測となっているため、新子安地区においては、</a:t>
            </a:r>
            <a:endParaRPr lang="en-US" altLang="ja-JP" sz="2000" b="0" i="0" dirty="0">
              <a:solidFill>
                <a:srgbClr val="333333"/>
              </a:solidFill>
              <a:effectLst/>
              <a:latin typeface="Hiragino Kaku Gothic ProN"/>
            </a:endParaRPr>
          </a:p>
          <a:p>
            <a:r>
              <a:rPr lang="ja-JP" altLang="en-US" sz="2000" b="0" i="0" dirty="0">
                <a:solidFill>
                  <a:srgbClr val="333333"/>
                </a:solidFill>
                <a:effectLst/>
                <a:latin typeface="Hiragino Kaku Gothic ProN"/>
              </a:rPr>
              <a:t>比較的洪水の危険性は少ないと言えるでしょう。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4547406"/>
      </p:ext>
    </p:extLst>
  </p:cSld>
  <p:clrMapOvr>
    <a:masterClrMapping/>
  </p:clrMapOvr>
</p:sld>
</file>

<file path=ppt/theme/theme1.xml><?xml version="1.0" encoding="utf-8"?>
<a:theme xmlns:a="http://schemas.openxmlformats.org/drawingml/2006/main" name="Strategic Analysis: Business Environment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8B5BB"/>
      </a:accent1>
      <a:accent2>
        <a:srgbClr val="C79DA9"/>
      </a:accent2>
      <a:accent3>
        <a:srgbClr val="A68596"/>
      </a:accent3>
      <a:accent4>
        <a:srgbClr val="846E84"/>
      </a:accent4>
      <a:accent5>
        <a:srgbClr val="635671"/>
      </a:accent5>
      <a:accent6>
        <a:srgbClr val="423E5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8636</TotalTime>
  <Words>659</Words>
  <Application>Microsoft Macintosh PowerPoint</Application>
  <PresentationFormat>画面に合わせる (16:9)</PresentationFormat>
  <Paragraphs>126</Paragraphs>
  <Slides>15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Roboto</vt:lpstr>
      <vt:lpstr>Hiragino Kaku Gothic ProN</vt:lpstr>
      <vt:lpstr>Fira Sans Extra Condensed SemiBold</vt:lpstr>
      <vt:lpstr>Fira Sans Extra Condensed</vt:lpstr>
      <vt:lpstr>Arial</vt:lpstr>
      <vt:lpstr>Hiragino Kaku Gothic Std W8</vt:lpstr>
      <vt:lpstr>Strategic Analysis: Business Environment Infographics by Slidesgo</vt:lpstr>
      <vt:lpstr>新入生へ ここがベストステーション</vt:lpstr>
      <vt:lpstr>学生が住むところを選ぶにあたって</vt:lpstr>
      <vt:lpstr>analysis</vt:lpstr>
      <vt:lpstr>PowerPoint プレゼンテーション</vt:lpstr>
      <vt:lpstr>路線のまとめ</vt:lpstr>
      <vt:lpstr>３つの分析〜JR京浜東北線〜</vt:lpstr>
      <vt:lpstr>新子安の分析</vt:lpstr>
      <vt:lpstr>PowerPoint プレゼンテーション</vt:lpstr>
      <vt:lpstr>洪水情報</vt:lpstr>
      <vt:lpstr>３つの分析〜京急本線〜</vt:lpstr>
      <vt:lpstr>期待の新星☆弘明寺☆</vt:lpstr>
      <vt:lpstr>３つの分析〜東急東横線〜</vt:lpstr>
      <vt:lpstr>☆日吉のオススメポイント☆</vt:lpstr>
      <vt:lpstr>駅別で考える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Analysis: Business Environment Infographics</dc:title>
  <cp:lastModifiedBy>202202264</cp:lastModifiedBy>
  <cp:revision>2</cp:revision>
  <dcterms:modified xsi:type="dcterms:W3CDTF">2023-01-14T02:44:35Z</dcterms:modified>
</cp:coreProperties>
</file>